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2"/>
  </p:notesMasterIdLst>
  <p:handoutMasterIdLst>
    <p:handoutMasterId r:id="rId23"/>
  </p:handoutMasterIdLst>
  <p:sldIdLst>
    <p:sldId id="256" r:id="rId5"/>
    <p:sldId id="304" r:id="rId6"/>
    <p:sldId id="305" r:id="rId7"/>
    <p:sldId id="258" r:id="rId8"/>
    <p:sldId id="286" r:id="rId9"/>
    <p:sldId id="314" r:id="rId10"/>
    <p:sldId id="312" r:id="rId11"/>
    <p:sldId id="310" r:id="rId12"/>
    <p:sldId id="261" r:id="rId13"/>
    <p:sldId id="313" r:id="rId14"/>
    <p:sldId id="306" r:id="rId15"/>
    <p:sldId id="303" r:id="rId16"/>
    <p:sldId id="288" r:id="rId17"/>
    <p:sldId id="290" r:id="rId18"/>
    <p:sldId id="301" r:id="rId19"/>
    <p:sldId id="308" r:id="rId20"/>
    <p:sldId id="292" r:id="rId21"/>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78DB75F-FBD6-4BC5-BAD7-EF0A9B842603}">
          <p14:sldIdLst>
            <p14:sldId id="256"/>
            <p14:sldId id="304"/>
            <p14:sldId id="305"/>
            <p14:sldId id="258"/>
            <p14:sldId id="286"/>
            <p14:sldId id="314"/>
            <p14:sldId id="312"/>
            <p14:sldId id="310"/>
            <p14:sldId id="261"/>
            <p14:sldId id="313"/>
            <p14:sldId id="306"/>
            <p14:sldId id="303"/>
            <p14:sldId id="288"/>
          </p14:sldIdLst>
        </p14:section>
        <p14:section name="Budget - Capital Restoration" id="{E8BC0B45-221C-4EE1-A9BD-965C7FBF573E}">
          <p14:sldIdLst>
            <p14:sldId id="290"/>
            <p14:sldId id="301"/>
            <p14:sldId id="308"/>
            <p14:sldId id="292"/>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3350"/>
    <a:srgbClr val="0C4360"/>
    <a:srgbClr val="1B6872"/>
    <a:srgbClr val="63B7C6"/>
    <a:srgbClr val="002136"/>
    <a:srgbClr val="0C75AC"/>
    <a:srgbClr val="00243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815" autoAdjust="0"/>
    <p:restoredTop sz="94660"/>
  </p:normalViewPr>
  <p:slideViewPr>
    <p:cSldViewPr snapToGrid="0">
      <p:cViewPr varScale="1">
        <p:scale>
          <a:sx n="74" d="100"/>
          <a:sy n="74" d="100"/>
        </p:scale>
        <p:origin x="344" y="56"/>
      </p:cViewPr>
      <p:guideLst>
        <p:guide orient="horz" pos="2160"/>
        <p:guide pos="3840"/>
      </p:guideLst>
    </p:cSldViewPr>
  </p:slideViewPr>
  <p:notesTextViewPr>
    <p:cViewPr>
      <p:scale>
        <a:sx n="1" d="1"/>
        <a:sy n="1" d="1"/>
      </p:scale>
      <p:origin x="0" y="0"/>
    </p:cViewPr>
  </p:notesTextViewPr>
  <p:notesViewPr>
    <p:cSldViewPr snapToGrid="0">
      <p:cViewPr varScale="1">
        <p:scale>
          <a:sx n="84" d="100"/>
          <a:sy n="84" d="100"/>
        </p:scale>
        <p:origin x="3828"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62FF6B6-4F8A-40F7-B5F4-FC3996824D73}"/>
              </a:ext>
            </a:extLst>
          </p:cNvPr>
          <p:cNvSpPr>
            <a:spLocks noGrp="1"/>
          </p:cNvSpPr>
          <p:nvPr>
            <p:ph type="hdr" sz="quarter"/>
          </p:nvPr>
        </p:nvSpPr>
        <p:spPr>
          <a:xfrm>
            <a:off x="0" y="1"/>
            <a:ext cx="3169920" cy="481727"/>
          </a:xfrm>
          <a:prstGeom prst="rect">
            <a:avLst/>
          </a:prstGeom>
        </p:spPr>
        <p:txBody>
          <a:bodyPr vert="horz" lIns="96647" tIns="48324" rIns="96647" bIns="48324" rtlCol="0"/>
          <a:lstStyle>
            <a:lvl1pPr algn="l">
              <a:defRPr sz="1300"/>
            </a:lvl1pPr>
          </a:lstStyle>
          <a:p>
            <a:endParaRPr lang="en-US" dirty="0"/>
          </a:p>
        </p:txBody>
      </p:sp>
      <p:sp>
        <p:nvSpPr>
          <p:cNvPr id="3" name="Date Placeholder 2">
            <a:extLst>
              <a:ext uri="{FF2B5EF4-FFF2-40B4-BE49-F238E27FC236}">
                <a16:creationId xmlns:a16="http://schemas.microsoft.com/office/drawing/2014/main" id="{8910A999-F365-48DF-976A-0517FE045440}"/>
              </a:ext>
            </a:extLst>
          </p:cNvPr>
          <p:cNvSpPr>
            <a:spLocks noGrp="1"/>
          </p:cNvSpPr>
          <p:nvPr>
            <p:ph type="dt" sz="quarter" idx="1"/>
          </p:nvPr>
        </p:nvSpPr>
        <p:spPr>
          <a:xfrm>
            <a:off x="4143587" y="1"/>
            <a:ext cx="3169920" cy="481727"/>
          </a:xfrm>
          <a:prstGeom prst="rect">
            <a:avLst/>
          </a:prstGeom>
        </p:spPr>
        <p:txBody>
          <a:bodyPr vert="horz" lIns="96647" tIns="48324" rIns="96647" bIns="48324" rtlCol="0"/>
          <a:lstStyle>
            <a:lvl1pPr algn="r">
              <a:defRPr sz="1300"/>
            </a:lvl1pPr>
          </a:lstStyle>
          <a:p>
            <a:fld id="{1CA5457B-CDAE-4DEB-AEC8-C82DE2312E37}" type="datetimeFigureOut">
              <a:rPr lang="en-US" smtClean="0"/>
              <a:t>9/11/2026</a:t>
            </a:fld>
            <a:endParaRPr lang="en-US" dirty="0"/>
          </a:p>
        </p:txBody>
      </p:sp>
      <p:sp>
        <p:nvSpPr>
          <p:cNvPr id="4" name="Footer Placeholder 3">
            <a:extLst>
              <a:ext uri="{FF2B5EF4-FFF2-40B4-BE49-F238E27FC236}">
                <a16:creationId xmlns:a16="http://schemas.microsoft.com/office/drawing/2014/main" id="{F8735C90-ADBF-4B9E-BE88-E1C8F83EB4D2}"/>
              </a:ext>
            </a:extLst>
          </p:cNvPr>
          <p:cNvSpPr>
            <a:spLocks noGrp="1"/>
          </p:cNvSpPr>
          <p:nvPr>
            <p:ph type="ftr" sz="quarter" idx="2"/>
          </p:nvPr>
        </p:nvSpPr>
        <p:spPr>
          <a:xfrm>
            <a:off x="0" y="9119475"/>
            <a:ext cx="3169920" cy="481726"/>
          </a:xfrm>
          <a:prstGeom prst="rect">
            <a:avLst/>
          </a:prstGeom>
        </p:spPr>
        <p:txBody>
          <a:bodyPr vert="horz" lIns="96647" tIns="48324" rIns="96647" bIns="48324" rtlCol="0" anchor="b"/>
          <a:lstStyle>
            <a:lvl1pPr algn="l">
              <a:defRPr sz="1300"/>
            </a:lvl1pPr>
          </a:lstStyle>
          <a:p>
            <a:endParaRPr lang="en-US" dirty="0"/>
          </a:p>
        </p:txBody>
      </p:sp>
      <p:sp>
        <p:nvSpPr>
          <p:cNvPr id="5" name="Slide Number Placeholder 4">
            <a:extLst>
              <a:ext uri="{FF2B5EF4-FFF2-40B4-BE49-F238E27FC236}">
                <a16:creationId xmlns:a16="http://schemas.microsoft.com/office/drawing/2014/main" id="{82506A01-6D0A-45EF-A584-05A3361D66F7}"/>
              </a:ext>
            </a:extLst>
          </p:cNvPr>
          <p:cNvSpPr>
            <a:spLocks noGrp="1"/>
          </p:cNvSpPr>
          <p:nvPr>
            <p:ph type="sldNum" sz="quarter" idx="3"/>
          </p:nvPr>
        </p:nvSpPr>
        <p:spPr>
          <a:xfrm>
            <a:off x="4143587" y="9119475"/>
            <a:ext cx="3169920" cy="481726"/>
          </a:xfrm>
          <a:prstGeom prst="rect">
            <a:avLst/>
          </a:prstGeom>
        </p:spPr>
        <p:txBody>
          <a:bodyPr vert="horz" lIns="96647" tIns="48324" rIns="96647" bIns="48324" rtlCol="0" anchor="b"/>
          <a:lstStyle>
            <a:lvl1pPr algn="r">
              <a:defRPr sz="1300"/>
            </a:lvl1pPr>
          </a:lstStyle>
          <a:p>
            <a:fld id="{0831430A-4AA4-45C8-AC23-CD6B61C41A4C}" type="slidenum">
              <a:rPr lang="en-US" smtClean="0"/>
              <a:t>‹#›</a:t>
            </a:fld>
            <a:endParaRPr lang="en-US" dirty="0"/>
          </a:p>
        </p:txBody>
      </p:sp>
    </p:spTree>
    <p:extLst>
      <p:ext uri="{BB962C8B-B14F-4D97-AF65-F5344CB8AC3E}">
        <p14:creationId xmlns:p14="http://schemas.microsoft.com/office/powerpoint/2010/main" val="10599009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169920" cy="481727"/>
          </a:xfrm>
          <a:prstGeom prst="rect">
            <a:avLst/>
          </a:prstGeom>
        </p:spPr>
        <p:txBody>
          <a:bodyPr vert="horz" lIns="96647" tIns="48324" rIns="96647" bIns="48324" rtlCol="0"/>
          <a:lstStyle>
            <a:lvl1pPr algn="l">
              <a:defRPr sz="1300"/>
            </a:lvl1pPr>
          </a:lstStyle>
          <a:p>
            <a:endParaRPr lang="en-US" noProof="0" dirty="0"/>
          </a:p>
        </p:txBody>
      </p:sp>
      <p:sp>
        <p:nvSpPr>
          <p:cNvPr id="3" name="Date Placeholder 2"/>
          <p:cNvSpPr>
            <a:spLocks noGrp="1"/>
          </p:cNvSpPr>
          <p:nvPr>
            <p:ph type="dt" idx="1"/>
          </p:nvPr>
        </p:nvSpPr>
        <p:spPr>
          <a:xfrm>
            <a:off x="4143587" y="1"/>
            <a:ext cx="3169920" cy="481727"/>
          </a:xfrm>
          <a:prstGeom prst="rect">
            <a:avLst/>
          </a:prstGeom>
        </p:spPr>
        <p:txBody>
          <a:bodyPr vert="horz" lIns="96647" tIns="48324" rIns="96647" bIns="48324" rtlCol="0"/>
          <a:lstStyle>
            <a:lvl1pPr algn="r">
              <a:defRPr sz="1300"/>
            </a:lvl1pPr>
          </a:lstStyle>
          <a:p>
            <a:fld id="{090B78EA-28CE-41D8-9043-90E391E5F567}" type="datetimeFigureOut">
              <a:rPr lang="en-US" noProof="0" smtClean="0"/>
              <a:t>9/11/2026</a:t>
            </a:fld>
            <a:endParaRPr lang="en-US" noProof="0" dirty="0"/>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47" tIns="48324" rIns="96647" bIns="48324" rtlCol="0" anchor="ctr"/>
          <a:lstStyle/>
          <a:p>
            <a:endParaRPr lang="en-US" noProof="0" dirty="0"/>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47" tIns="48324" rIns="96647" bIns="48324"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9119475"/>
            <a:ext cx="3169920" cy="481726"/>
          </a:xfrm>
          <a:prstGeom prst="rect">
            <a:avLst/>
          </a:prstGeom>
        </p:spPr>
        <p:txBody>
          <a:bodyPr vert="horz" lIns="96647" tIns="48324" rIns="96647" bIns="48324" rtlCol="0" anchor="b"/>
          <a:lstStyle>
            <a:lvl1pPr algn="l">
              <a:defRPr sz="1300"/>
            </a:lvl1pPr>
          </a:lstStyle>
          <a:p>
            <a:endParaRPr lang="en-US" noProof="0" dirty="0"/>
          </a:p>
        </p:txBody>
      </p:sp>
      <p:sp>
        <p:nvSpPr>
          <p:cNvPr id="7" name="Slide Number Placeholder 6"/>
          <p:cNvSpPr>
            <a:spLocks noGrp="1"/>
          </p:cNvSpPr>
          <p:nvPr>
            <p:ph type="sldNum" sz="quarter" idx="5"/>
          </p:nvPr>
        </p:nvSpPr>
        <p:spPr>
          <a:xfrm>
            <a:off x="4143587" y="9119475"/>
            <a:ext cx="3169920" cy="481726"/>
          </a:xfrm>
          <a:prstGeom prst="rect">
            <a:avLst/>
          </a:prstGeom>
        </p:spPr>
        <p:txBody>
          <a:bodyPr vert="horz" lIns="96647" tIns="48324" rIns="96647" bIns="48324" rtlCol="0" anchor="b"/>
          <a:lstStyle>
            <a:lvl1pPr algn="r">
              <a:defRPr sz="1300"/>
            </a:lvl1pPr>
          </a:lstStyle>
          <a:p>
            <a:fld id="{1734D747-9380-41EE-9946-EC9EC0CA5D1E}" type="slidenum">
              <a:rPr lang="en-US" noProof="0" smtClean="0"/>
              <a:t>‹#›</a:t>
            </a:fld>
            <a:endParaRPr lang="en-US" noProof="0" dirty="0"/>
          </a:p>
        </p:txBody>
      </p:sp>
    </p:spTree>
    <p:extLst>
      <p:ext uri="{BB962C8B-B14F-4D97-AF65-F5344CB8AC3E}">
        <p14:creationId xmlns:p14="http://schemas.microsoft.com/office/powerpoint/2010/main" val="38277271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6E739168-A5E8-443A-B392-7AD4CF8977AD}"/>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nvGrpSpPr>
          <p:cNvPr id="7" name="Group 6">
            <a:extLst>
              <a:ext uri="{FF2B5EF4-FFF2-40B4-BE49-F238E27FC236}">
                <a16:creationId xmlns:a16="http://schemas.microsoft.com/office/drawing/2014/main" id="{4CA15AFD-4983-47DD-9ED0-D3B27E5A096F}"/>
              </a:ext>
            </a:extLst>
          </p:cNvPr>
          <p:cNvGrpSpPr/>
          <p:nvPr userDrawn="1"/>
        </p:nvGrpSpPr>
        <p:grpSpPr>
          <a:xfrm>
            <a:off x="-1604709" y="-3756"/>
            <a:ext cx="13796710" cy="6861756"/>
            <a:chOff x="-1604709" y="-3756"/>
            <a:chExt cx="13796710" cy="6861756"/>
          </a:xfrm>
        </p:grpSpPr>
        <p:grpSp>
          <p:nvGrpSpPr>
            <p:cNvPr id="8" name="Group 7">
              <a:extLst>
                <a:ext uri="{FF2B5EF4-FFF2-40B4-BE49-F238E27FC236}">
                  <a16:creationId xmlns:a16="http://schemas.microsoft.com/office/drawing/2014/main" id="{2222D5E2-E9B4-4180-98B8-4E514C9ADB28}"/>
                </a:ext>
              </a:extLst>
            </p:cNvPr>
            <p:cNvGrpSpPr/>
            <p:nvPr/>
          </p:nvGrpSpPr>
          <p:grpSpPr>
            <a:xfrm>
              <a:off x="-16298" y="0"/>
              <a:ext cx="12208299" cy="6858000"/>
              <a:chOff x="-16298" y="0"/>
              <a:chExt cx="12208299" cy="6858000"/>
            </a:xfrm>
          </p:grpSpPr>
          <p:sp>
            <p:nvSpPr>
              <p:cNvPr id="15" name="Freeform: Shape 14">
                <a:extLst>
                  <a:ext uri="{FF2B5EF4-FFF2-40B4-BE49-F238E27FC236}">
                    <a16:creationId xmlns:a16="http://schemas.microsoft.com/office/drawing/2014/main" id="{41E10E1E-5268-4F03-BA64-07E19DE26739}"/>
                  </a:ext>
                </a:extLst>
              </p:cNvPr>
              <p:cNvSpPr/>
              <p:nvPr/>
            </p:nvSpPr>
            <p:spPr>
              <a:xfrm flipH="1">
                <a:off x="-16297" y="0"/>
                <a:ext cx="12208298" cy="6858000"/>
              </a:xfrm>
              <a:custGeom>
                <a:avLst/>
                <a:gdLst>
                  <a:gd name="connsiteX0" fmla="*/ 8574289 w 12208298"/>
                  <a:gd name="connsiteY0" fmla="*/ 0 h 6858000"/>
                  <a:gd name="connsiteX1" fmla="*/ 0 w 12208298"/>
                  <a:gd name="connsiteY1" fmla="*/ 0 h 6858000"/>
                  <a:gd name="connsiteX2" fmla="*/ 0 w 12208298"/>
                  <a:gd name="connsiteY2" fmla="*/ 6858000 h 6858000"/>
                  <a:gd name="connsiteX3" fmla="*/ 532109 w 12208298"/>
                  <a:gd name="connsiteY3" fmla="*/ 6858000 h 6858000"/>
                  <a:gd name="connsiteX4" fmla="*/ 11495317 w 12208298"/>
                  <a:gd name="connsiteY4" fmla="*/ 6858000 h 6858000"/>
                  <a:gd name="connsiteX5" fmla="*/ 12208298 w 12208298"/>
                  <a:gd name="connsiteY5" fmla="*/ 6858000 h 6858000"/>
                  <a:gd name="connsiteX6" fmla="*/ 12208298 w 12208298"/>
                  <a:gd name="connsiteY6" fmla="*/ 3146781 h 6858000"/>
                  <a:gd name="connsiteX7" fmla="*/ 10353284 w 12208298"/>
                  <a:gd name="connsiteY7" fmla="*/ 1291767 h 6858000"/>
                  <a:gd name="connsiteX8" fmla="*/ 9866056 w 12208298"/>
                  <a:gd name="connsiteY8" fmla="*/ 129176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08298" h="6858000">
                    <a:moveTo>
                      <a:pt x="8574289" y="0"/>
                    </a:moveTo>
                    <a:lnTo>
                      <a:pt x="0" y="0"/>
                    </a:lnTo>
                    <a:lnTo>
                      <a:pt x="0" y="6858000"/>
                    </a:lnTo>
                    <a:lnTo>
                      <a:pt x="532109" y="6858000"/>
                    </a:lnTo>
                    <a:lnTo>
                      <a:pt x="11495317" y="6858000"/>
                    </a:lnTo>
                    <a:lnTo>
                      <a:pt x="12208298" y="6858000"/>
                    </a:lnTo>
                    <a:lnTo>
                      <a:pt x="12208298" y="3146781"/>
                    </a:lnTo>
                    <a:lnTo>
                      <a:pt x="10353284" y="1291767"/>
                    </a:lnTo>
                    <a:lnTo>
                      <a:pt x="9866056" y="1291767"/>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6" name="Freeform: Shape 15">
                <a:extLst>
                  <a:ext uri="{FF2B5EF4-FFF2-40B4-BE49-F238E27FC236}">
                    <a16:creationId xmlns:a16="http://schemas.microsoft.com/office/drawing/2014/main" id="{B989C45D-BDFF-418F-BE79-03FF70015770}"/>
                  </a:ext>
                </a:extLst>
              </p:cNvPr>
              <p:cNvSpPr/>
              <p:nvPr/>
            </p:nvSpPr>
            <p:spPr>
              <a:xfrm rot="5400000" flipH="1" flipV="1">
                <a:off x="2667000" y="-2667001"/>
                <a:ext cx="6858000" cy="12192002"/>
              </a:xfrm>
              <a:custGeom>
                <a:avLst/>
                <a:gdLst>
                  <a:gd name="connsiteX0" fmla="*/ 6858000 w 6858000"/>
                  <a:gd name="connsiteY0" fmla="*/ 3871658 h 12192002"/>
                  <a:gd name="connsiteX1" fmla="*/ 6858000 w 6858000"/>
                  <a:gd name="connsiteY1" fmla="*/ 12192002 h 12192002"/>
                  <a:gd name="connsiteX2" fmla="*/ 5363029 w 6858000"/>
                  <a:gd name="connsiteY2" fmla="*/ 12192002 h 12192002"/>
                  <a:gd name="connsiteX3" fmla="*/ 5363029 w 6858000"/>
                  <a:gd name="connsiteY3" fmla="*/ 12192000 h 12192002"/>
                  <a:gd name="connsiteX4" fmla="*/ 0 w 6858000"/>
                  <a:gd name="connsiteY4" fmla="*/ 12192000 h 12192002"/>
                  <a:gd name="connsiteX5" fmla="*/ 0 w 6858000"/>
                  <a:gd name="connsiteY5" fmla="*/ 0 h 12192002"/>
                  <a:gd name="connsiteX6" fmla="*/ 3539398 w 6858000"/>
                  <a:gd name="connsiteY6" fmla="*/ 0 h 12192002"/>
                  <a:gd name="connsiteX7" fmla="*/ 5566229 w 6858000"/>
                  <a:gd name="connsiteY7" fmla="*/ 2026831 h 12192002"/>
                  <a:gd name="connsiteX8" fmla="*/ 5566229 w 6858000"/>
                  <a:gd name="connsiteY8" fmla="*/ 2575538 h 12192002"/>
                  <a:gd name="connsiteX9" fmla="*/ 6858000 w 6858000"/>
                  <a:gd name="connsiteY9" fmla="*/ 3871657 h 12192002"/>
                  <a:gd name="connsiteX10" fmla="*/ 5566229 w 6858000"/>
                  <a:gd name="connsiteY10" fmla="*/ 3871657 h 12192002"/>
                  <a:gd name="connsiteX11" fmla="*/ 5566229 w 6858000"/>
                  <a:gd name="connsiteY11" fmla="*/ 3871658 h 12192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58000" h="12192002">
                    <a:moveTo>
                      <a:pt x="6858000" y="3871658"/>
                    </a:moveTo>
                    <a:lnTo>
                      <a:pt x="6858000" y="12192002"/>
                    </a:lnTo>
                    <a:lnTo>
                      <a:pt x="5363029" y="12192002"/>
                    </a:lnTo>
                    <a:lnTo>
                      <a:pt x="5363029" y="12192000"/>
                    </a:lnTo>
                    <a:lnTo>
                      <a:pt x="0" y="12192000"/>
                    </a:lnTo>
                    <a:lnTo>
                      <a:pt x="0" y="0"/>
                    </a:lnTo>
                    <a:lnTo>
                      <a:pt x="3539398" y="0"/>
                    </a:lnTo>
                    <a:lnTo>
                      <a:pt x="5566229" y="2026831"/>
                    </a:lnTo>
                    <a:lnTo>
                      <a:pt x="5566229" y="2575538"/>
                    </a:lnTo>
                    <a:lnTo>
                      <a:pt x="6858000" y="3871657"/>
                    </a:lnTo>
                    <a:lnTo>
                      <a:pt x="5566229" y="3871657"/>
                    </a:lnTo>
                    <a:lnTo>
                      <a:pt x="5566229" y="3871658"/>
                    </a:lnTo>
                    <a:close/>
                  </a:path>
                </a:pathLst>
              </a:custGeom>
              <a:pattFill prst="wdDnDiag">
                <a:fgClr>
                  <a:schemeClr val="accent1"/>
                </a:fgClr>
                <a:bgClr>
                  <a:schemeClr val="accent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Right Triangle 16">
                <a:extLst>
                  <a:ext uri="{FF2B5EF4-FFF2-40B4-BE49-F238E27FC236}">
                    <a16:creationId xmlns:a16="http://schemas.microsoft.com/office/drawing/2014/main" id="{8DCD5806-2A2F-4ABF-8057-245681C498E6}"/>
                  </a:ext>
                </a:extLst>
              </p:cNvPr>
              <p:cNvSpPr/>
              <p:nvPr/>
            </p:nvSpPr>
            <p:spPr>
              <a:xfrm rot="16200000" flipH="1" flipV="1">
                <a:off x="24625" y="-4746"/>
                <a:ext cx="2819399" cy="2828891"/>
              </a:xfrm>
              <a:prstGeom prst="rtTriangl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8" name="Right Triangle 17">
                <a:extLst>
                  <a:ext uri="{FF2B5EF4-FFF2-40B4-BE49-F238E27FC236}">
                    <a16:creationId xmlns:a16="http://schemas.microsoft.com/office/drawing/2014/main" id="{3A93038F-E9E4-4FFD-B3DF-28DB7C2C1490}"/>
                  </a:ext>
                </a:extLst>
              </p:cNvPr>
              <p:cNvSpPr/>
              <p:nvPr/>
            </p:nvSpPr>
            <p:spPr>
              <a:xfrm rot="16200000" flipH="1" flipV="1">
                <a:off x="4418" y="-4422"/>
                <a:ext cx="2627088" cy="2635933"/>
              </a:xfrm>
              <a:prstGeom prst="rtTriangle">
                <a:avLst/>
              </a:prstGeom>
              <a:pattFill prst="dkHorz">
                <a:fgClr>
                  <a:schemeClr val="accent1"/>
                </a:fgClr>
                <a:bgClr>
                  <a:schemeClr val="accent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9" name="Right Triangle 18">
                <a:extLst>
                  <a:ext uri="{FF2B5EF4-FFF2-40B4-BE49-F238E27FC236}">
                    <a16:creationId xmlns:a16="http://schemas.microsoft.com/office/drawing/2014/main" id="{5DEA1E02-BBD0-4AE3-AF22-433B90272178}"/>
                  </a:ext>
                </a:extLst>
              </p:cNvPr>
              <p:cNvSpPr/>
              <p:nvPr/>
            </p:nvSpPr>
            <p:spPr>
              <a:xfrm rot="16200000" flipH="1" flipV="1">
                <a:off x="-12263" y="-4034"/>
                <a:ext cx="2397087" cy="2405158"/>
              </a:xfrm>
              <a:prstGeom prst="rtTriangle">
                <a:avLst/>
              </a:prstGeom>
              <a:solidFill>
                <a:schemeClr val="accent2">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0" name="Freeform: Shape 19">
                <a:extLst>
                  <a:ext uri="{FF2B5EF4-FFF2-40B4-BE49-F238E27FC236}">
                    <a16:creationId xmlns:a16="http://schemas.microsoft.com/office/drawing/2014/main" id="{0027A677-9ACB-4264-B148-4806678FB83F}"/>
                  </a:ext>
                </a:extLst>
              </p:cNvPr>
              <p:cNvSpPr/>
              <p:nvPr/>
            </p:nvSpPr>
            <p:spPr>
              <a:xfrm rot="5400000" flipH="1" flipV="1">
                <a:off x="2667000" y="-2667001"/>
                <a:ext cx="6858000" cy="12192002"/>
              </a:xfrm>
              <a:custGeom>
                <a:avLst/>
                <a:gdLst>
                  <a:gd name="connsiteX0" fmla="*/ 6858000 w 6858000"/>
                  <a:gd name="connsiteY0" fmla="*/ 3871658 h 12192002"/>
                  <a:gd name="connsiteX1" fmla="*/ 6858000 w 6858000"/>
                  <a:gd name="connsiteY1" fmla="*/ 12192002 h 12192002"/>
                  <a:gd name="connsiteX2" fmla="*/ 5363029 w 6858000"/>
                  <a:gd name="connsiteY2" fmla="*/ 12192002 h 12192002"/>
                  <a:gd name="connsiteX3" fmla="*/ 5363029 w 6858000"/>
                  <a:gd name="connsiteY3" fmla="*/ 12192000 h 12192002"/>
                  <a:gd name="connsiteX4" fmla="*/ 0 w 6858000"/>
                  <a:gd name="connsiteY4" fmla="*/ 12192000 h 12192002"/>
                  <a:gd name="connsiteX5" fmla="*/ 0 w 6858000"/>
                  <a:gd name="connsiteY5" fmla="*/ 0 h 12192002"/>
                  <a:gd name="connsiteX6" fmla="*/ 3539398 w 6858000"/>
                  <a:gd name="connsiteY6" fmla="*/ 0 h 12192002"/>
                  <a:gd name="connsiteX7" fmla="*/ 5566229 w 6858000"/>
                  <a:gd name="connsiteY7" fmla="*/ 2026831 h 12192002"/>
                  <a:gd name="connsiteX8" fmla="*/ 5566229 w 6858000"/>
                  <a:gd name="connsiteY8" fmla="*/ 2575538 h 12192002"/>
                  <a:gd name="connsiteX9" fmla="*/ 6858000 w 6858000"/>
                  <a:gd name="connsiteY9" fmla="*/ 3871657 h 12192002"/>
                  <a:gd name="connsiteX10" fmla="*/ 5566229 w 6858000"/>
                  <a:gd name="connsiteY10" fmla="*/ 3871657 h 12192002"/>
                  <a:gd name="connsiteX11" fmla="*/ 5566229 w 6858000"/>
                  <a:gd name="connsiteY11" fmla="*/ 3871658 h 12192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58000" h="12192002">
                    <a:moveTo>
                      <a:pt x="6858000" y="3871658"/>
                    </a:moveTo>
                    <a:lnTo>
                      <a:pt x="6858000" y="12192002"/>
                    </a:lnTo>
                    <a:lnTo>
                      <a:pt x="5363029" y="12192002"/>
                    </a:lnTo>
                    <a:lnTo>
                      <a:pt x="5363029" y="12192000"/>
                    </a:lnTo>
                    <a:lnTo>
                      <a:pt x="0" y="12192000"/>
                    </a:lnTo>
                    <a:lnTo>
                      <a:pt x="0" y="0"/>
                    </a:lnTo>
                    <a:lnTo>
                      <a:pt x="3539398" y="0"/>
                    </a:lnTo>
                    <a:lnTo>
                      <a:pt x="5566229" y="2026831"/>
                    </a:lnTo>
                    <a:lnTo>
                      <a:pt x="5566229" y="2575538"/>
                    </a:lnTo>
                    <a:lnTo>
                      <a:pt x="6858000" y="3871657"/>
                    </a:lnTo>
                    <a:lnTo>
                      <a:pt x="5566229" y="3871657"/>
                    </a:lnTo>
                    <a:lnTo>
                      <a:pt x="5566229" y="3871658"/>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9" name="Freeform: Shape 12">
              <a:extLst>
                <a:ext uri="{FF2B5EF4-FFF2-40B4-BE49-F238E27FC236}">
                  <a16:creationId xmlns:a16="http://schemas.microsoft.com/office/drawing/2014/main" id="{E3AAB79D-382D-4A95-965E-526B6A681DA7}"/>
                </a:ext>
              </a:extLst>
            </p:cNvPr>
            <p:cNvSpPr/>
            <p:nvPr/>
          </p:nvSpPr>
          <p:spPr>
            <a:xfrm rot="18900000" flipH="1">
              <a:off x="-1604709" y="1397837"/>
              <a:ext cx="3211378" cy="3211378"/>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C0A22127-2B4A-4B15-B0A9-F019A30347A1}"/>
                </a:ext>
              </a:extLst>
            </p:cNvPr>
            <p:cNvSpPr/>
            <p:nvPr/>
          </p:nvSpPr>
          <p:spPr>
            <a:xfrm rot="18900000">
              <a:off x="-861777" y="-3756"/>
              <a:ext cx="2676646" cy="1356876"/>
            </a:xfrm>
            <a:custGeom>
              <a:avLst/>
              <a:gdLst>
                <a:gd name="connsiteX0" fmla="*/ 1319770 w 2676646"/>
                <a:gd name="connsiteY0" fmla="*/ 0 h 1356876"/>
                <a:gd name="connsiteX1" fmla="*/ 2676646 w 2676646"/>
                <a:gd name="connsiteY1" fmla="*/ 1356876 h 1356876"/>
                <a:gd name="connsiteX2" fmla="*/ 0 w 2676646"/>
                <a:gd name="connsiteY2" fmla="*/ 1356876 h 1356876"/>
                <a:gd name="connsiteX3" fmla="*/ 0 w 2676646"/>
                <a:gd name="connsiteY3" fmla="*/ 1319770 h 1356876"/>
              </a:gdLst>
              <a:ahLst/>
              <a:cxnLst>
                <a:cxn ang="0">
                  <a:pos x="connsiteX0" y="connsiteY0"/>
                </a:cxn>
                <a:cxn ang="0">
                  <a:pos x="connsiteX1" y="connsiteY1"/>
                </a:cxn>
                <a:cxn ang="0">
                  <a:pos x="connsiteX2" y="connsiteY2"/>
                </a:cxn>
                <a:cxn ang="0">
                  <a:pos x="connsiteX3" y="connsiteY3"/>
                </a:cxn>
              </a:cxnLst>
              <a:rect l="l" t="t" r="r" b="b"/>
              <a:pathLst>
                <a:path w="2676646" h="1356876">
                  <a:moveTo>
                    <a:pt x="1319770" y="0"/>
                  </a:moveTo>
                  <a:lnTo>
                    <a:pt x="2676646" y="1356876"/>
                  </a:lnTo>
                  <a:lnTo>
                    <a:pt x="0" y="1356876"/>
                  </a:lnTo>
                  <a:lnTo>
                    <a:pt x="0" y="1319770"/>
                  </a:lnTo>
                  <a:close/>
                </a:path>
              </a:pathLst>
            </a:custGeom>
            <a:pattFill prst="wdUpDiag">
              <a:fgClr>
                <a:schemeClr val="accent2"/>
              </a:fgClr>
              <a:bgClr>
                <a:schemeClr val="accent1"/>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1" name="Freeform: Shape 12">
              <a:extLst>
                <a:ext uri="{FF2B5EF4-FFF2-40B4-BE49-F238E27FC236}">
                  <a16:creationId xmlns:a16="http://schemas.microsoft.com/office/drawing/2014/main" id="{F04D9FDC-1B67-4254-9535-CD32E81F0C3E}"/>
                </a:ext>
              </a:extLst>
            </p:cNvPr>
            <p:cNvSpPr/>
            <p:nvPr/>
          </p:nvSpPr>
          <p:spPr>
            <a:xfrm rot="13500000">
              <a:off x="-1226102" y="1737462"/>
              <a:ext cx="2416016" cy="2416016"/>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wdDn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nvGrpSpPr>
            <p:cNvPr id="12" name="Group 11">
              <a:extLst>
                <a:ext uri="{FF2B5EF4-FFF2-40B4-BE49-F238E27FC236}">
                  <a16:creationId xmlns:a16="http://schemas.microsoft.com/office/drawing/2014/main" id="{0A86C4EA-4CF8-4531-845D-4FCB1E2F7422}"/>
                </a:ext>
              </a:extLst>
            </p:cNvPr>
            <p:cNvGrpSpPr/>
            <p:nvPr/>
          </p:nvGrpSpPr>
          <p:grpSpPr>
            <a:xfrm>
              <a:off x="-760406" y="4672937"/>
              <a:ext cx="1520812" cy="1520812"/>
              <a:chOff x="-1604709" y="3012880"/>
              <a:chExt cx="3211378" cy="3211378"/>
            </a:xfrm>
          </p:grpSpPr>
          <p:sp>
            <p:nvSpPr>
              <p:cNvPr id="13" name="Freeform: Shape 12">
                <a:extLst>
                  <a:ext uri="{FF2B5EF4-FFF2-40B4-BE49-F238E27FC236}">
                    <a16:creationId xmlns:a16="http://schemas.microsoft.com/office/drawing/2014/main" id="{1101B195-C112-4D20-8D19-4D22479B150D}"/>
                  </a:ext>
                </a:extLst>
              </p:cNvPr>
              <p:cNvSpPr/>
              <p:nvPr/>
            </p:nvSpPr>
            <p:spPr>
              <a:xfrm rot="18900000" flipH="1">
                <a:off x="-1604709" y="3012880"/>
                <a:ext cx="3211378" cy="3211378"/>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4" name="Freeform: Shape 12">
                <a:extLst>
                  <a:ext uri="{FF2B5EF4-FFF2-40B4-BE49-F238E27FC236}">
                    <a16:creationId xmlns:a16="http://schemas.microsoft.com/office/drawing/2014/main" id="{CA755F1F-9955-4CBB-8F34-F7801CA44CE7}"/>
                  </a:ext>
                </a:extLst>
              </p:cNvPr>
              <p:cNvSpPr/>
              <p:nvPr/>
            </p:nvSpPr>
            <p:spPr>
              <a:xfrm rot="13500000">
                <a:off x="-1226102" y="3352505"/>
                <a:ext cx="2416016" cy="2416016"/>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wdDn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sp>
        <p:nvSpPr>
          <p:cNvPr id="2" name="Title 1">
            <a:extLst>
              <a:ext uri="{FF2B5EF4-FFF2-40B4-BE49-F238E27FC236}">
                <a16:creationId xmlns:a16="http://schemas.microsoft.com/office/drawing/2014/main" id="{9E597736-C478-4C26-9BAF-205FE31E977C}"/>
              </a:ext>
            </a:extLst>
          </p:cNvPr>
          <p:cNvSpPr>
            <a:spLocks noGrp="1"/>
          </p:cNvSpPr>
          <p:nvPr>
            <p:ph type="ctrTitle" hasCustomPrompt="1"/>
          </p:nvPr>
        </p:nvSpPr>
        <p:spPr>
          <a:xfrm>
            <a:off x="2761488" y="2395728"/>
            <a:ext cx="7077456" cy="1243584"/>
          </a:xfrm>
        </p:spPr>
        <p:txBody>
          <a:bodyPr vert="horz" lIns="91440" tIns="45720" rIns="91440" bIns="45720" rtlCol="0" anchor="b">
            <a:noAutofit/>
          </a:bodyPr>
          <a:lstStyle>
            <a:lvl1pPr>
              <a:defRPr lang="en-GB" sz="6600" b="1" dirty="0">
                <a:solidFill>
                  <a:schemeClr val="accent2"/>
                </a:solidFill>
                <a:latin typeface="+mj-lt"/>
                <a:ea typeface="Tahoma" panose="020B0604030504040204" pitchFamily="34" charset="0"/>
                <a:cs typeface="Tahoma" panose="020B0604030504040204" pitchFamily="34" charset="0"/>
              </a:defRPr>
            </a:lvl1pPr>
          </a:lstStyle>
          <a:p>
            <a:pPr lvl="0"/>
            <a:r>
              <a:rPr lang="en-US" noProof="0"/>
              <a:t>TITLE</a:t>
            </a:r>
          </a:p>
        </p:txBody>
      </p:sp>
      <p:sp>
        <p:nvSpPr>
          <p:cNvPr id="3" name="Subtitle 2">
            <a:extLst>
              <a:ext uri="{FF2B5EF4-FFF2-40B4-BE49-F238E27FC236}">
                <a16:creationId xmlns:a16="http://schemas.microsoft.com/office/drawing/2014/main" id="{C3D2DEF0-A0B0-4CFE-B67D-A9D75E2368DC}"/>
              </a:ext>
            </a:extLst>
          </p:cNvPr>
          <p:cNvSpPr>
            <a:spLocks noGrp="1"/>
          </p:cNvSpPr>
          <p:nvPr>
            <p:ph type="subTitle" idx="1"/>
          </p:nvPr>
        </p:nvSpPr>
        <p:spPr>
          <a:xfrm>
            <a:off x="2761488" y="3721608"/>
            <a:ext cx="7077456" cy="868680"/>
          </a:xfrm>
        </p:spPr>
        <p:txBody>
          <a:bodyPr vert="horz" lIns="91440" tIns="45720" rIns="91440" bIns="45720" rtlCol="0">
            <a:normAutofit/>
          </a:bodyPr>
          <a:lstStyle>
            <a:lvl1pPr marL="0" indent="0">
              <a:buNone/>
              <a:defRPr lang="en-GB" sz="1800" spc="300" dirty="0">
                <a:solidFill>
                  <a:schemeClr val="bg1"/>
                </a:solidFill>
                <a:latin typeface="+mn-lt"/>
                <a:cs typeface="Arial" panose="020B0604020202020204" pitchFamily="34" charset="0"/>
              </a:defRPr>
            </a:lvl1pPr>
          </a:lstStyle>
          <a:p>
            <a:pPr marL="228600" lvl="0" indent="-228600"/>
            <a:r>
              <a:rPr lang="en-US" noProof="0"/>
              <a:t>Click to edit Master subtitle style</a:t>
            </a:r>
          </a:p>
        </p:txBody>
      </p:sp>
    </p:spTree>
    <p:extLst>
      <p:ext uri="{BB962C8B-B14F-4D97-AF65-F5344CB8AC3E}">
        <p14:creationId xmlns:p14="http://schemas.microsoft.com/office/powerpoint/2010/main" val="4369596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63D26743-0505-444C-80B3-E88EE87DF72B}"/>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8" name="Freeform: Shape 17">
            <a:extLst>
              <a:ext uri="{FF2B5EF4-FFF2-40B4-BE49-F238E27FC236}">
                <a16:creationId xmlns:a16="http://schemas.microsoft.com/office/drawing/2014/main" id="{E37145E9-AC61-47D5-9288-8789940F81B6}"/>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2" name="Freeform: Shape 11">
            <a:extLst>
              <a:ext uri="{FF2B5EF4-FFF2-40B4-BE49-F238E27FC236}">
                <a16:creationId xmlns:a16="http://schemas.microsoft.com/office/drawing/2014/main" id="{A5E2B3ED-9A49-40A7-B8A3-62595FE513F9}"/>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Freeform: Shape 7">
            <a:extLst>
              <a:ext uri="{FF2B5EF4-FFF2-40B4-BE49-F238E27FC236}">
                <a16:creationId xmlns:a16="http://schemas.microsoft.com/office/drawing/2014/main" id="{1599AF7E-3E34-4597-AA72-9373A7FDB020}"/>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444500" y="542925"/>
            <a:ext cx="11214100" cy="535531"/>
          </a:xfrm>
        </p:spPr>
        <p:txBody>
          <a:bodyPr vert="horz" wrap="square" lIns="91440" tIns="45720" rIns="91440" bIns="45720" rtlCol="0" anchor="t">
            <a:spAutoFit/>
          </a:bodyPr>
          <a:lstStyle>
            <a:lvl1pPr>
              <a:defRPr lang="en-GB" sz="3200" b="1" spc="-70" baseline="0" dirty="0">
                <a:solidFill>
                  <a:schemeClr val="bg1"/>
                </a:solidFill>
                <a:latin typeface="+mj-lt"/>
              </a:defRPr>
            </a:lvl1pPr>
          </a:lstStyle>
          <a:p>
            <a:pPr lvl="0"/>
            <a:r>
              <a:rPr lang="en-US" noProof="0"/>
              <a:t>Click to edit Master title style</a:t>
            </a:r>
          </a:p>
        </p:txBody>
      </p:sp>
      <p:grpSp>
        <p:nvGrpSpPr>
          <p:cNvPr id="15" name="Group 14">
            <a:extLst>
              <a:ext uri="{FF2B5EF4-FFF2-40B4-BE49-F238E27FC236}">
                <a16:creationId xmlns:a16="http://schemas.microsoft.com/office/drawing/2014/main" id="{7732E1E7-45E3-4264-8F26-66758696DD1E}"/>
              </a:ext>
            </a:extLst>
          </p:cNvPr>
          <p:cNvGrpSpPr/>
          <p:nvPr userDrawn="1"/>
        </p:nvGrpSpPr>
        <p:grpSpPr>
          <a:xfrm rot="16200000">
            <a:off x="499388" y="-322655"/>
            <a:ext cx="535531" cy="645309"/>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6" name="Group 5">
            <a:extLst>
              <a:ext uri="{FF2B5EF4-FFF2-40B4-BE49-F238E27FC236}">
                <a16:creationId xmlns:a16="http://schemas.microsoft.com/office/drawing/2014/main" id="{D9EBF8BB-A805-4DDB-B459-082F99815B95}"/>
              </a:ext>
            </a:extLst>
          </p:cNvPr>
          <p:cNvGrpSpPr/>
          <p:nvPr userDrawn="1"/>
        </p:nvGrpSpPr>
        <p:grpSpPr>
          <a:xfrm>
            <a:off x="-1" y="1357409"/>
            <a:ext cx="12192001" cy="4846320"/>
            <a:chOff x="-1" y="1357409"/>
            <a:chExt cx="12192001" cy="4917518"/>
          </a:xfrm>
        </p:grpSpPr>
        <p:sp>
          <p:nvSpPr>
            <p:cNvPr id="19" name="Rectangle: Single Corner Snipped 18">
              <a:extLst>
                <a:ext uri="{FF2B5EF4-FFF2-40B4-BE49-F238E27FC236}">
                  <a16:creationId xmlns:a16="http://schemas.microsoft.com/office/drawing/2014/main" id="{5D638788-DD47-45E7-939A-FA108A818173}"/>
                </a:ext>
              </a:extLst>
            </p:cNvPr>
            <p:cNvSpPr/>
            <p:nvPr userDrawn="1"/>
          </p:nvSpPr>
          <p:spPr>
            <a:xfrm flipV="1">
              <a:off x="-1" y="1357409"/>
              <a:ext cx="12192000" cy="4917518"/>
            </a:xfrm>
            <a:prstGeom prst="snip1Rect">
              <a:avLst>
                <a:gd name="adj" fmla="val 0"/>
              </a:avLst>
            </a:prstGeom>
            <a:pattFill prst="dkVert">
              <a:fgClr>
                <a:srgbClr val="0C4360"/>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dirty="0"/>
            </a:p>
          </p:txBody>
        </p:sp>
        <p:sp>
          <p:nvSpPr>
            <p:cNvPr id="3" name="Rectangle: Single Corner Snipped 2">
              <a:extLst>
                <a:ext uri="{FF2B5EF4-FFF2-40B4-BE49-F238E27FC236}">
                  <a16:creationId xmlns:a16="http://schemas.microsoft.com/office/drawing/2014/main" id="{74BDECEF-EEFE-4332-B3B2-BDE4F82C10FC}"/>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4" name="Freeform: Shape 23">
            <a:extLst>
              <a:ext uri="{FF2B5EF4-FFF2-40B4-BE49-F238E27FC236}">
                <a16:creationId xmlns:a16="http://schemas.microsoft.com/office/drawing/2014/main" id="{18103E00-7E4A-44CD-81AC-06433CAE1110}"/>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sp>
        <p:nvSpPr>
          <p:cNvPr id="20" name="Content Placeholder 2">
            <a:extLst>
              <a:ext uri="{FF2B5EF4-FFF2-40B4-BE49-F238E27FC236}">
                <a16:creationId xmlns:a16="http://schemas.microsoft.com/office/drawing/2014/main" id="{FE796BFF-6E5F-4DE7-B193-F501FC094D63}"/>
              </a:ext>
            </a:extLst>
          </p:cNvPr>
          <p:cNvSpPr>
            <a:spLocks noGrp="1"/>
          </p:cNvSpPr>
          <p:nvPr>
            <p:ph sz="half" idx="1"/>
          </p:nvPr>
        </p:nvSpPr>
        <p:spPr>
          <a:xfrm>
            <a:off x="443365" y="1517715"/>
            <a:ext cx="5184437" cy="4659248"/>
          </a:xfrm>
        </p:spPr>
        <p:txBody>
          <a:bodyPr>
            <a:normAutofit/>
          </a:bodyPr>
          <a:lstStyle>
            <a:lvl1pPr marL="457200" indent="-457200">
              <a:buFont typeface="Arial" panose="020B0604020202020204" pitchFamily="34" charset="0"/>
              <a:buChar char="•"/>
              <a:defRPr sz="2000">
                <a:solidFill>
                  <a:schemeClr val="bg1"/>
                </a:solidFill>
              </a:defRPr>
            </a:lvl1pPr>
            <a:lvl2pPr marL="800100" indent="-342900">
              <a:buFont typeface="Arial" panose="020B0604020202020204" pitchFamily="34" charset="0"/>
              <a:buChar char="•"/>
              <a:defRPr sz="1800">
                <a:solidFill>
                  <a:schemeClr val="bg1"/>
                </a:solidFill>
              </a:defRPr>
            </a:lvl2pPr>
            <a:lvl3pPr marL="1257300" indent="-342900">
              <a:buFont typeface="Arial" panose="020B0604020202020204" pitchFamily="34" charset="0"/>
              <a:buChar char="•"/>
              <a:defRPr sz="1600">
                <a:solidFill>
                  <a:schemeClr val="bg1"/>
                </a:solidFill>
              </a:defRPr>
            </a:lvl3pPr>
            <a:lvl4pPr marL="1657350" indent="-285750">
              <a:buFont typeface="Arial" panose="020B0604020202020204" pitchFamily="34" charset="0"/>
              <a:buChar char="•"/>
              <a:defRPr sz="1400">
                <a:solidFill>
                  <a:schemeClr val="bg1"/>
                </a:solidFill>
              </a:defRPr>
            </a:lvl4pPr>
            <a:lvl5pPr marL="2114550" indent="-285750">
              <a:buFont typeface="Arial" panose="020B0604020202020204" pitchFamily="34" charset="0"/>
              <a:buChar char="•"/>
              <a:defRPr sz="1400">
                <a:solidFill>
                  <a:schemeClr val="bg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1" name="Content Placeholder 3">
            <a:extLst>
              <a:ext uri="{FF2B5EF4-FFF2-40B4-BE49-F238E27FC236}">
                <a16:creationId xmlns:a16="http://schemas.microsoft.com/office/drawing/2014/main" id="{78622754-CA4D-4C27-A37F-B26E7B4C9CA2}"/>
              </a:ext>
            </a:extLst>
          </p:cNvPr>
          <p:cNvSpPr>
            <a:spLocks noGrp="1"/>
          </p:cNvSpPr>
          <p:nvPr>
            <p:ph sz="half" idx="2"/>
          </p:nvPr>
        </p:nvSpPr>
        <p:spPr>
          <a:xfrm>
            <a:off x="6474163" y="1517715"/>
            <a:ext cx="5184437" cy="4659248"/>
          </a:xfrm>
        </p:spPr>
        <p:txBody>
          <a:bodyPr>
            <a:normAutofit/>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9995978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 Category">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63D26743-0505-444C-80B3-E88EE87DF72B}"/>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8" name="Freeform: Shape 17">
            <a:extLst>
              <a:ext uri="{FF2B5EF4-FFF2-40B4-BE49-F238E27FC236}">
                <a16:creationId xmlns:a16="http://schemas.microsoft.com/office/drawing/2014/main" id="{E37145E9-AC61-47D5-9288-8789940F81B6}"/>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2" name="Freeform: Shape 11">
            <a:extLst>
              <a:ext uri="{FF2B5EF4-FFF2-40B4-BE49-F238E27FC236}">
                <a16:creationId xmlns:a16="http://schemas.microsoft.com/office/drawing/2014/main" id="{A5E2B3ED-9A49-40A7-B8A3-62595FE513F9}"/>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Freeform: Shape 7">
            <a:extLst>
              <a:ext uri="{FF2B5EF4-FFF2-40B4-BE49-F238E27FC236}">
                <a16:creationId xmlns:a16="http://schemas.microsoft.com/office/drawing/2014/main" id="{1599AF7E-3E34-4597-AA72-9373A7FDB020}"/>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444500" y="542925"/>
            <a:ext cx="11214100" cy="535531"/>
          </a:xfrm>
        </p:spPr>
        <p:txBody>
          <a:bodyPr vert="horz" wrap="square" lIns="91440" tIns="45720" rIns="91440" bIns="45720" rtlCol="0" anchor="t">
            <a:spAutoFit/>
          </a:bodyPr>
          <a:lstStyle>
            <a:lvl1pPr>
              <a:defRPr lang="en-GB" sz="3200" b="1" spc="-70" baseline="0" dirty="0">
                <a:solidFill>
                  <a:schemeClr val="bg1"/>
                </a:solidFill>
                <a:latin typeface="+mj-lt"/>
              </a:defRPr>
            </a:lvl1pPr>
          </a:lstStyle>
          <a:p>
            <a:pPr lvl="0"/>
            <a:r>
              <a:rPr lang="en-US" noProof="0"/>
              <a:t>Click to edit Master title style</a:t>
            </a:r>
          </a:p>
        </p:txBody>
      </p:sp>
      <p:grpSp>
        <p:nvGrpSpPr>
          <p:cNvPr id="15" name="Group 14">
            <a:extLst>
              <a:ext uri="{FF2B5EF4-FFF2-40B4-BE49-F238E27FC236}">
                <a16:creationId xmlns:a16="http://schemas.microsoft.com/office/drawing/2014/main" id="{7732E1E7-45E3-4264-8F26-66758696DD1E}"/>
              </a:ext>
            </a:extLst>
          </p:cNvPr>
          <p:cNvGrpSpPr/>
          <p:nvPr userDrawn="1"/>
        </p:nvGrpSpPr>
        <p:grpSpPr>
          <a:xfrm rot="16200000">
            <a:off x="499388" y="-322655"/>
            <a:ext cx="535531" cy="645309"/>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6" name="Group 5">
            <a:extLst>
              <a:ext uri="{FF2B5EF4-FFF2-40B4-BE49-F238E27FC236}">
                <a16:creationId xmlns:a16="http://schemas.microsoft.com/office/drawing/2014/main" id="{D9EBF8BB-A805-4DDB-B459-082F99815B95}"/>
              </a:ext>
            </a:extLst>
          </p:cNvPr>
          <p:cNvGrpSpPr/>
          <p:nvPr userDrawn="1"/>
        </p:nvGrpSpPr>
        <p:grpSpPr>
          <a:xfrm>
            <a:off x="-1" y="1357409"/>
            <a:ext cx="12192001" cy="4846320"/>
            <a:chOff x="-1" y="1357409"/>
            <a:chExt cx="12192001" cy="4917518"/>
          </a:xfrm>
        </p:grpSpPr>
        <p:sp>
          <p:nvSpPr>
            <p:cNvPr id="19" name="Rectangle: Single Corner Snipped 18">
              <a:extLst>
                <a:ext uri="{FF2B5EF4-FFF2-40B4-BE49-F238E27FC236}">
                  <a16:creationId xmlns:a16="http://schemas.microsoft.com/office/drawing/2014/main" id="{5D638788-DD47-45E7-939A-FA108A818173}"/>
                </a:ext>
              </a:extLst>
            </p:cNvPr>
            <p:cNvSpPr/>
            <p:nvPr userDrawn="1"/>
          </p:nvSpPr>
          <p:spPr>
            <a:xfrm flipV="1">
              <a:off x="-1" y="1357409"/>
              <a:ext cx="12192000" cy="4917518"/>
            </a:xfrm>
            <a:prstGeom prst="snip1Rect">
              <a:avLst>
                <a:gd name="adj" fmla="val 0"/>
              </a:avLst>
            </a:prstGeom>
            <a:pattFill prst="dkVert">
              <a:fgClr>
                <a:srgbClr val="0C4360"/>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 name="Rectangle: Single Corner Snipped 2">
              <a:extLst>
                <a:ext uri="{FF2B5EF4-FFF2-40B4-BE49-F238E27FC236}">
                  <a16:creationId xmlns:a16="http://schemas.microsoft.com/office/drawing/2014/main" id="{74BDECEF-EEFE-4332-B3B2-BDE4F82C10FC}"/>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0" name="Picture Placeholder 8">
            <a:extLst>
              <a:ext uri="{FF2B5EF4-FFF2-40B4-BE49-F238E27FC236}">
                <a16:creationId xmlns:a16="http://schemas.microsoft.com/office/drawing/2014/main" id="{6D00E6B4-1CBE-404E-B943-5F1832320C1C}"/>
              </a:ext>
            </a:extLst>
          </p:cNvPr>
          <p:cNvSpPr>
            <a:spLocks noGrp="1"/>
          </p:cNvSpPr>
          <p:nvPr>
            <p:ph type="pic" sz="quarter" idx="13"/>
          </p:nvPr>
        </p:nvSpPr>
        <p:spPr>
          <a:xfrm>
            <a:off x="978212" y="2096716"/>
            <a:ext cx="1259505" cy="1259505"/>
          </a:xfrm>
          <a:prstGeom prst="ellipse">
            <a:avLst/>
          </a:prstGeom>
          <a:pattFill prst="wdUpDiag">
            <a:fgClr>
              <a:srgbClr val="0C4360"/>
            </a:fgClr>
            <a:bgClr>
              <a:schemeClr val="accent1">
                <a:lumMod val="50000"/>
              </a:schemeClr>
            </a:bgClr>
          </a:pattFill>
          <a:ln w="38100">
            <a:solidFill>
              <a:schemeClr val="accent2"/>
            </a:solidFill>
          </a:ln>
        </p:spPr>
        <p:txBody>
          <a:bodyPr/>
          <a:lstStyle>
            <a:lvl1pPr marL="0" indent="0">
              <a:buNone/>
              <a:defRPr>
                <a:solidFill>
                  <a:schemeClr val="tx1">
                    <a:alpha val="0"/>
                  </a:schemeClr>
                </a:solidFill>
              </a:defRPr>
            </a:lvl1pPr>
          </a:lstStyle>
          <a:p>
            <a:r>
              <a:rPr lang="en-US" noProof="0"/>
              <a:t>Click icon to add picture</a:t>
            </a:r>
            <a:endParaRPr lang="en-US" noProof="0" dirty="0"/>
          </a:p>
        </p:txBody>
      </p:sp>
      <p:sp>
        <p:nvSpPr>
          <p:cNvPr id="21" name="Picture Placeholder 8">
            <a:extLst>
              <a:ext uri="{FF2B5EF4-FFF2-40B4-BE49-F238E27FC236}">
                <a16:creationId xmlns:a16="http://schemas.microsoft.com/office/drawing/2014/main" id="{7CD59BFD-62BE-4E33-92A5-B84A2A9A8D3B}"/>
              </a:ext>
            </a:extLst>
          </p:cNvPr>
          <p:cNvSpPr>
            <a:spLocks noGrp="1"/>
          </p:cNvSpPr>
          <p:nvPr>
            <p:ph type="pic" sz="quarter" idx="14"/>
          </p:nvPr>
        </p:nvSpPr>
        <p:spPr>
          <a:xfrm>
            <a:off x="3222230" y="2096716"/>
            <a:ext cx="1259505" cy="1259505"/>
          </a:xfrm>
          <a:prstGeom prst="ellipse">
            <a:avLst/>
          </a:prstGeom>
          <a:pattFill prst="wdUpDiag">
            <a:fgClr>
              <a:srgbClr val="0C4360"/>
            </a:fgClr>
            <a:bgClr>
              <a:schemeClr val="accent1">
                <a:lumMod val="50000"/>
              </a:schemeClr>
            </a:bgClr>
          </a:pattFill>
          <a:ln w="38100">
            <a:solidFill>
              <a:schemeClr val="accent2"/>
            </a:solidFill>
          </a:ln>
        </p:spPr>
        <p:txBody>
          <a:bodyPr/>
          <a:lstStyle>
            <a:lvl1pPr marL="0" indent="0">
              <a:buNone/>
              <a:defRPr>
                <a:solidFill>
                  <a:schemeClr val="tx1">
                    <a:alpha val="0"/>
                  </a:schemeClr>
                </a:solidFill>
              </a:defRPr>
            </a:lvl1pPr>
          </a:lstStyle>
          <a:p>
            <a:r>
              <a:rPr lang="en-US" noProof="0"/>
              <a:t>Click icon to add picture</a:t>
            </a:r>
            <a:endParaRPr lang="en-US" noProof="0" dirty="0"/>
          </a:p>
        </p:txBody>
      </p:sp>
      <p:sp>
        <p:nvSpPr>
          <p:cNvPr id="22" name="Picture Placeholder 8">
            <a:extLst>
              <a:ext uri="{FF2B5EF4-FFF2-40B4-BE49-F238E27FC236}">
                <a16:creationId xmlns:a16="http://schemas.microsoft.com/office/drawing/2014/main" id="{60DC5978-55B8-421D-91B4-29F8210A7B2C}"/>
              </a:ext>
            </a:extLst>
          </p:cNvPr>
          <p:cNvSpPr>
            <a:spLocks noGrp="1"/>
          </p:cNvSpPr>
          <p:nvPr>
            <p:ph type="pic" sz="quarter" idx="15"/>
          </p:nvPr>
        </p:nvSpPr>
        <p:spPr>
          <a:xfrm>
            <a:off x="5466248" y="2096716"/>
            <a:ext cx="1259505" cy="1259505"/>
          </a:xfrm>
          <a:prstGeom prst="ellipse">
            <a:avLst/>
          </a:prstGeom>
          <a:pattFill prst="wdUpDiag">
            <a:fgClr>
              <a:srgbClr val="0C4360"/>
            </a:fgClr>
            <a:bgClr>
              <a:schemeClr val="accent1">
                <a:lumMod val="50000"/>
              </a:schemeClr>
            </a:bgClr>
          </a:pattFill>
          <a:ln w="38100">
            <a:solidFill>
              <a:schemeClr val="accent2"/>
            </a:solidFill>
          </a:ln>
        </p:spPr>
        <p:txBody>
          <a:bodyPr/>
          <a:lstStyle>
            <a:lvl1pPr marL="0" indent="0">
              <a:buNone/>
              <a:defRPr>
                <a:solidFill>
                  <a:schemeClr val="tx1">
                    <a:alpha val="0"/>
                  </a:schemeClr>
                </a:solidFill>
              </a:defRPr>
            </a:lvl1pPr>
          </a:lstStyle>
          <a:p>
            <a:r>
              <a:rPr lang="en-US" noProof="0"/>
              <a:t>Click icon to add picture</a:t>
            </a:r>
            <a:endParaRPr lang="en-US" noProof="0" dirty="0"/>
          </a:p>
        </p:txBody>
      </p:sp>
      <p:sp>
        <p:nvSpPr>
          <p:cNvPr id="23" name="Picture Placeholder 8">
            <a:extLst>
              <a:ext uri="{FF2B5EF4-FFF2-40B4-BE49-F238E27FC236}">
                <a16:creationId xmlns:a16="http://schemas.microsoft.com/office/drawing/2014/main" id="{BE3FB8C3-2C7E-4C59-8BD5-53FA2772DB56}"/>
              </a:ext>
            </a:extLst>
          </p:cNvPr>
          <p:cNvSpPr>
            <a:spLocks noGrp="1"/>
          </p:cNvSpPr>
          <p:nvPr>
            <p:ph type="pic" sz="quarter" idx="16"/>
          </p:nvPr>
        </p:nvSpPr>
        <p:spPr>
          <a:xfrm>
            <a:off x="7710266" y="2096716"/>
            <a:ext cx="1259505" cy="1259505"/>
          </a:xfrm>
          <a:prstGeom prst="ellipse">
            <a:avLst/>
          </a:prstGeom>
          <a:pattFill prst="wdUpDiag">
            <a:fgClr>
              <a:srgbClr val="0C4360"/>
            </a:fgClr>
            <a:bgClr>
              <a:schemeClr val="accent1">
                <a:lumMod val="50000"/>
              </a:schemeClr>
            </a:bgClr>
          </a:pattFill>
          <a:ln w="38100">
            <a:solidFill>
              <a:schemeClr val="accent2"/>
            </a:solidFill>
          </a:ln>
        </p:spPr>
        <p:txBody>
          <a:bodyPr/>
          <a:lstStyle>
            <a:lvl1pPr marL="0" indent="0">
              <a:buNone/>
              <a:defRPr>
                <a:solidFill>
                  <a:schemeClr val="tx1">
                    <a:alpha val="0"/>
                  </a:schemeClr>
                </a:solidFill>
              </a:defRPr>
            </a:lvl1pPr>
          </a:lstStyle>
          <a:p>
            <a:r>
              <a:rPr lang="en-US" noProof="0"/>
              <a:t>Click icon to add picture</a:t>
            </a:r>
            <a:endParaRPr lang="en-US" noProof="0" dirty="0"/>
          </a:p>
        </p:txBody>
      </p:sp>
      <p:sp>
        <p:nvSpPr>
          <p:cNvPr id="24" name="Picture Placeholder 8">
            <a:extLst>
              <a:ext uri="{FF2B5EF4-FFF2-40B4-BE49-F238E27FC236}">
                <a16:creationId xmlns:a16="http://schemas.microsoft.com/office/drawing/2014/main" id="{FD8FA9DA-C36B-4889-B88F-28B5829E53E2}"/>
              </a:ext>
            </a:extLst>
          </p:cNvPr>
          <p:cNvSpPr>
            <a:spLocks noGrp="1"/>
          </p:cNvSpPr>
          <p:nvPr>
            <p:ph type="pic" sz="quarter" idx="17"/>
          </p:nvPr>
        </p:nvSpPr>
        <p:spPr>
          <a:xfrm>
            <a:off x="9954283" y="2096716"/>
            <a:ext cx="1259505" cy="1259505"/>
          </a:xfrm>
          <a:prstGeom prst="ellipse">
            <a:avLst/>
          </a:prstGeom>
          <a:pattFill prst="wdUpDiag">
            <a:fgClr>
              <a:srgbClr val="0C4360"/>
            </a:fgClr>
            <a:bgClr>
              <a:schemeClr val="accent1">
                <a:lumMod val="50000"/>
              </a:schemeClr>
            </a:bgClr>
          </a:pattFill>
          <a:ln w="38100">
            <a:solidFill>
              <a:schemeClr val="accent2"/>
            </a:solidFill>
          </a:ln>
        </p:spPr>
        <p:txBody>
          <a:bodyPr/>
          <a:lstStyle>
            <a:lvl1pPr marL="0" indent="0">
              <a:buNone/>
              <a:defRPr>
                <a:solidFill>
                  <a:schemeClr val="tx1">
                    <a:alpha val="0"/>
                  </a:schemeClr>
                </a:solidFill>
              </a:defRPr>
            </a:lvl1pPr>
          </a:lstStyle>
          <a:p>
            <a:r>
              <a:rPr lang="en-US" noProof="0"/>
              <a:t>Click icon to add picture</a:t>
            </a:r>
            <a:endParaRPr lang="en-US" noProof="0" dirty="0"/>
          </a:p>
        </p:txBody>
      </p:sp>
      <p:sp>
        <p:nvSpPr>
          <p:cNvPr id="26" name="Text Placeholder 22">
            <a:extLst>
              <a:ext uri="{FF2B5EF4-FFF2-40B4-BE49-F238E27FC236}">
                <a16:creationId xmlns:a16="http://schemas.microsoft.com/office/drawing/2014/main" id="{2A19101D-7C37-42BF-8167-5391EA65EC3A}"/>
              </a:ext>
            </a:extLst>
          </p:cNvPr>
          <p:cNvSpPr>
            <a:spLocks noGrp="1"/>
          </p:cNvSpPr>
          <p:nvPr>
            <p:ph type="body" sz="quarter" idx="18"/>
          </p:nvPr>
        </p:nvSpPr>
        <p:spPr>
          <a:xfrm>
            <a:off x="719894" y="4240093"/>
            <a:ext cx="1776140" cy="1463040"/>
          </a:xfrm>
        </p:spPr>
        <p:txBody>
          <a:bodyPr lIns="0" tIns="0" rIns="0" bIns="0">
            <a:noAutofit/>
          </a:bodyPr>
          <a:lstStyle>
            <a:lvl1pPr marL="0" indent="0" algn="ctr">
              <a:lnSpc>
                <a:spcPct val="100000"/>
              </a:lnSpc>
              <a:spcBef>
                <a:spcPts val="600"/>
              </a:spcBef>
              <a:spcAft>
                <a:spcPts val="400"/>
              </a:spcAft>
              <a:buNone/>
              <a:defRPr sz="1400">
                <a:solidFill>
                  <a:schemeClr val="bg1"/>
                </a:solidFill>
                <a:latin typeface="+mn-lt"/>
                <a:cs typeface="Arial" panose="020B0604020202020204" pitchFamily="34" charset="0"/>
              </a:defRPr>
            </a:lvl1pPr>
            <a:lvl2pPr>
              <a:lnSpc>
                <a:spcPct val="100000"/>
              </a:lnSpc>
              <a:spcBef>
                <a:spcPts val="600"/>
              </a:spcBef>
              <a:spcAft>
                <a:spcPts val="400"/>
              </a:spcAft>
              <a:defRPr sz="1600">
                <a:solidFill>
                  <a:schemeClr val="bg1"/>
                </a:solidFill>
                <a:latin typeface="Arial" panose="020B0604020202020204" pitchFamily="34" charset="0"/>
                <a:cs typeface="Arial" panose="020B0604020202020204" pitchFamily="34" charset="0"/>
              </a:defRPr>
            </a:lvl2pPr>
            <a:lvl3pPr>
              <a:lnSpc>
                <a:spcPct val="100000"/>
              </a:lnSpc>
              <a:spcBef>
                <a:spcPts val="600"/>
              </a:spcBef>
              <a:spcAft>
                <a:spcPts val="400"/>
              </a:spcAft>
              <a:defRPr sz="1400">
                <a:solidFill>
                  <a:schemeClr val="bg1"/>
                </a:solidFill>
                <a:latin typeface="Arial" panose="020B0604020202020204" pitchFamily="34" charset="0"/>
                <a:cs typeface="Arial" panose="020B0604020202020204" pitchFamily="34" charset="0"/>
              </a:defRPr>
            </a:lvl3pPr>
            <a:lvl4pPr>
              <a:defRPr sz="1400">
                <a:solidFill>
                  <a:schemeClr val="bg1"/>
                </a:solidFill>
                <a:latin typeface="Arial" panose="020B0604020202020204" pitchFamily="34" charset="0"/>
                <a:cs typeface="Arial" panose="020B0604020202020204" pitchFamily="34" charset="0"/>
              </a:defRPr>
            </a:lvl4pPr>
            <a:lvl5pPr>
              <a:defRPr sz="1400">
                <a:solidFill>
                  <a:schemeClr val="bg1"/>
                </a:solidFill>
                <a:latin typeface="Arial" panose="020B0604020202020204" pitchFamily="34" charset="0"/>
                <a:cs typeface="Arial" panose="020B0604020202020204" pitchFamily="34" charset="0"/>
              </a:defRPr>
            </a:lvl5pPr>
          </a:lstStyle>
          <a:p>
            <a:pPr lvl="0"/>
            <a:r>
              <a:rPr lang="en-US" noProof="0"/>
              <a:t>Click to edit Master text styles</a:t>
            </a:r>
          </a:p>
        </p:txBody>
      </p:sp>
      <p:sp>
        <p:nvSpPr>
          <p:cNvPr id="27" name="Text Placeholder 22">
            <a:extLst>
              <a:ext uri="{FF2B5EF4-FFF2-40B4-BE49-F238E27FC236}">
                <a16:creationId xmlns:a16="http://schemas.microsoft.com/office/drawing/2014/main" id="{05F72315-51A9-431C-B80A-45E4FB1D6BD6}"/>
              </a:ext>
            </a:extLst>
          </p:cNvPr>
          <p:cNvSpPr>
            <a:spLocks noGrp="1"/>
          </p:cNvSpPr>
          <p:nvPr>
            <p:ph type="body" sz="quarter" idx="19"/>
          </p:nvPr>
        </p:nvSpPr>
        <p:spPr>
          <a:xfrm>
            <a:off x="2963912" y="4240093"/>
            <a:ext cx="1776140" cy="1463040"/>
          </a:xfrm>
        </p:spPr>
        <p:txBody>
          <a:bodyPr lIns="0" tIns="0" rIns="0" bIns="0">
            <a:noAutofit/>
          </a:bodyPr>
          <a:lstStyle>
            <a:lvl1pPr marL="0" indent="0" algn="ctr">
              <a:lnSpc>
                <a:spcPct val="100000"/>
              </a:lnSpc>
              <a:spcBef>
                <a:spcPts val="600"/>
              </a:spcBef>
              <a:spcAft>
                <a:spcPts val="400"/>
              </a:spcAft>
              <a:buNone/>
              <a:defRPr sz="1400">
                <a:solidFill>
                  <a:schemeClr val="bg1"/>
                </a:solidFill>
                <a:latin typeface="+mn-lt"/>
                <a:cs typeface="Arial" panose="020B0604020202020204" pitchFamily="34" charset="0"/>
              </a:defRPr>
            </a:lvl1pPr>
            <a:lvl2pPr>
              <a:lnSpc>
                <a:spcPct val="100000"/>
              </a:lnSpc>
              <a:spcBef>
                <a:spcPts val="600"/>
              </a:spcBef>
              <a:spcAft>
                <a:spcPts val="400"/>
              </a:spcAft>
              <a:defRPr sz="1600">
                <a:solidFill>
                  <a:schemeClr val="bg1"/>
                </a:solidFill>
                <a:latin typeface="Arial" panose="020B0604020202020204" pitchFamily="34" charset="0"/>
                <a:cs typeface="Arial" panose="020B0604020202020204" pitchFamily="34" charset="0"/>
              </a:defRPr>
            </a:lvl2pPr>
            <a:lvl3pPr>
              <a:lnSpc>
                <a:spcPct val="100000"/>
              </a:lnSpc>
              <a:spcBef>
                <a:spcPts val="600"/>
              </a:spcBef>
              <a:spcAft>
                <a:spcPts val="400"/>
              </a:spcAft>
              <a:defRPr sz="1400">
                <a:solidFill>
                  <a:schemeClr val="bg1"/>
                </a:solidFill>
                <a:latin typeface="Arial" panose="020B0604020202020204" pitchFamily="34" charset="0"/>
                <a:cs typeface="Arial" panose="020B0604020202020204" pitchFamily="34" charset="0"/>
              </a:defRPr>
            </a:lvl3pPr>
            <a:lvl4pPr>
              <a:defRPr sz="1400">
                <a:solidFill>
                  <a:schemeClr val="bg1"/>
                </a:solidFill>
                <a:latin typeface="Arial" panose="020B0604020202020204" pitchFamily="34" charset="0"/>
                <a:cs typeface="Arial" panose="020B0604020202020204" pitchFamily="34" charset="0"/>
              </a:defRPr>
            </a:lvl4pPr>
            <a:lvl5pPr>
              <a:defRPr sz="1400">
                <a:solidFill>
                  <a:schemeClr val="bg1"/>
                </a:solidFill>
                <a:latin typeface="Arial" panose="020B0604020202020204" pitchFamily="34" charset="0"/>
                <a:cs typeface="Arial" panose="020B0604020202020204" pitchFamily="34" charset="0"/>
              </a:defRPr>
            </a:lvl5pPr>
          </a:lstStyle>
          <a:p>
            <a:pPr lvl="0"/>
            <a:r>
              <a:rPr lang="en-US" noProof="0"/>
              <a:t>Click to edit Master text styles</a:t>
            </a:r>
          </a:p>
        </p:txBody>
      </p:sp>
      <p:sp>
        <p:nvSpPr>
          <p:cNvPr id="28" name="Text Placeholder 22">
            <a:extLst>
              <a:ext uri="{FF2B5EF4-FFF2-40B4-BE49-F238E27FC236}">
                <a16:creationId xmlns:a16="http://schemas.microsoft.com/office/drawing/2014/main" id="{883D1F0C-34F1-46E1-B178-E4AB82B14631}"/>
              </a:ext>
            </a:extLst>
          </p:cNvPr>
          <p:cNvSpPr>
            <a:spLocks noGrp="1"/>
          </p:cNvSpPr>
          <p:nvPr>
            <p:ph type="body" sz="quarter" idx="20"/>
          </p:nvPr>
        </p:nvSpPr>
        <p:spPr>
          <a:xfrm>
            <a:off x="5207930" y="4240093"/>
            <a:ext cx="1776140" cy="1463040"/>
          </a:xfrm>
        </p:spPr>
        <p:txBody>
          <a:bodyPr lIns="0" tIns="0" rIns="0" bIns="0">
            <a:noAutofit/>
          </a:bodyPr>
          <a:lstStyle>
            <a:lvl1pPr marL="0" indent="0" algn="ctr">
              <a:lnSpc>
                <a:spcPct val="100000"/>
              </a:lnSpc>
              <a:spcBef>
                <a:spcPts val="600"/>
              </a:spcBef>
              <a:spcAft>
                <a:spcPts val="400"/>
              </a:spcAft>
              <a:buNone/>
              <a:defRPr sz="1400">
                <a:solidFill>
                  <a:schemeClr val="bg1"/>
                </a:solidFill>
                <a:latin typeface="+mn-lt"/>
                <a:cs typeface="Arial" panose="020B0604020202020204" pitchFamily="34" charset="0"/>
              </a:defRPr>
            </a:lvl1pPr>
            <a:lvl2pPr>
              <a:lnSpc>
                <a:spcPct val="100000"/>
              </a:lnSpc>
              <a:spcBef>
                <a:spcPts val="600"/>
              </a:spcBef>
              <a:spcAft>
                <a:spcPts val="400"/>
              </a:spcAft>
              <a:defRPr sz="1600">
                <a:solidFill>
                  <a:schemeClr val="bg1"/>
                </a:solidFill>
                <a:latin typeface="Arial" panose="020B0604020202020204" pitchFamily="34" charset="0"/>
                <a:cs typeface="Arial" panose="020B0604020202020204" pitchFamily="34" charset="0"/>
              </a:defRPr>
            </a:lvl2pPr>
            <a:lvl3pPr>
              <a:lnSpc>
                <a:spcPct val="100000"/>
              </a:lnSpc>
              <a:spcBef>
                <a:spcPts val="600"/>
              </a:spcBef>
              <a:spcAft>
                <a:spcPts val="400"/>
              </a:spcAft>
              <a:defRPr sz="1400">
                <a:solidFill>
                  <a:schemeClr val="bg1"/>
                </a:solidFill>
                <a:latin typeface="Arial" panose="020B0604020202020204" pitchFamily="34" charset="0"/>
                <a:cs typeface="Arial" panose="020B0604020202020204" pitchFamily="34" charset="0"/>
              </a:defRPr>
            </a:lvl3pPr>
            <a:lvl4pPr>
              <a:defRPr sz="1400">
                <a:solidFill>
                  <a:schemeClr val="bg1"/>
                </a:solidFill>
                <a:latin typeface="Arial" panose="020B0604020202020204" pitchFamily="34" charset="0"/>
                <a:cs typeface="Arial" panose="020B0604020202020204" pitchFamily="34" charset="0"/>
              </a:defRPr>
            </a:lvl4pPr>
            <a:lvl5pPr>
              <a:defRPr sz="1400">
                <a:solidFill>
                  <a:schemeClr val="bg1"/>
                </a:solidFill>
                <a:latin typeface="Arial" panose="020B0604020202020204" pitchFamily="34" charset="0"/>
                <a:cs typeface="Arial" panose="020B0604020202020204" pitchFamily="34" charset="0"/>
              </a:defRPr>
            </a:lvl5pPr>
          </a:lstStyle>
          <a:p>
            <a:pPr lvl="0"/>
            <a:r>
              <a:rPr lang="en-US" noProof="0"/>
              <a:t>Click to edit Master text styles</a:t>
            </a:r>
          </a:p>
        </p:txBody>
      </p:sp>
      <p:sp>
        <p:nvSpPr>
          <p:cNvPr id="29" name="Text Placeholder 22">
            <a:extLst>
              <a:ext uri="{FF2B5EF4-FFF2-40B4-BE49-F238E27FC236}">
                <a16:creationId xmlns:a16="http://schemas.microsoft.com/office/drawing/2014/main" id="{7202A849-DF14-40E7-B38D-1185F72603EC}"/>
              </a:ext>
            </a:extLst>
          </p:cNvPr>
          <p:cNvSpPr>
            <a:spLocks noGrp="1"/>
          </p:cNvSpPr>
          <p:nvPr>
            <p:ph type="body" sz="quarter" idx="21"/>
          </p:nvPr>
        </p:nvSpPr>
        <p:spPr>
          <a:xfrm>
            <a:off x="7451948" y="4240093"/>
            <a:ext cx="1776140" cy="1463040"/>
          </a:xfrm>
        </p:spPr>
        <p:txBody>
          <a:bodyPr lIns="0" tIns="0" rIns="0" bIns="0">
            <a:noAutofit/>
          </a:bodyPr>
          <a:lstStyle>
            <a:lvl1pPr marL="0" indent="0" algn="ctr">
              <a:lnSpc>
                <a:spcPct val="100000"/>
              </a:lnSpc>
              <a:spcBef>
                <a:spcPts val="600"/>
              </a:spcBef>
              <a:spcAft>
                <a:spcPts val="400"/>
              </a:spcAft>
              <a:buNone/>
              <a:defRPr sz="1400">
                <a:solidFill>
                  <a:schemeClr val="bg1"/>
                </a:solidFill>
                <a:latin typeface="+mn-lt"/>
                <a:cs typeface="Arial" panose="020B0604020202020204" pitchFamily="34" charset="0"/>
              </a:defRPr>
            </a:lvl1pPr>
            <a:lvl2pPr>
              <a:lnSpc>
                <a:spcPct val="100000"/>
              </a:lnSpc>
              <a:spcBef>
                <a:spcPts val="600"/>
              </a:spcBef>
              <a:spcAft>
                <a:spcPts val="400"/>
              </a:spcAft>
              <a:defRPr sz="1600">
                <a:solidFill>
                  <a:schemeClr val="bg1"/>
                </a:solidFill>
                <a:latin typeface="Arial" panose="020B0604020202020204" pitchFamily="34" charset="0"/>
                <a:cs typeface="Arial" panose="020B0604020202020204" pitchFamily="34" charset="0"/>
              </a:defRPr>
            </a:lvl2pPr>
            <a:lvl3pPr>
              <a:lnSpc>
                <a:spcPct val="100000"/>
              </a:lnSpc>
              <a:spcBef>
                <a:spcPts val="600"/>
              </a:spcBef>
              <a:spcAft>
                <a:spcPts val="400"/>
              </a:spcAft>
              <a:defRPr sz="1400">
                <a:solidFill>
                  <a:schemeClr val="bg1"/>
                </a:solidFill>
                <a:latin typeface="Arial" panose="020B0604020202020204" pitchFamily="34" charset="0"/>
                <a:cs typeface="Arial" panose="020B0604020202020204" pitchFamily="34" charset="0"/>
              </a:defRPr>
            </a:lvl3pPr>
            <a:lvl4pPr>
              <a:defRPr sz="1400">
                <a:solidFill>
                  <a:schemeClr val="bg1"/>
                </a:solidFill>
                <a:latin typeface="Arial" panose="020B0604020202020204" pitchFamily="34" charset="0"/>
                <a:cs typeface="Arial" panose="020B0604020202020204" pitchFamily="34" charset="0"/>
              </a:defRPr>
            </a:lvl4pPr>
            <a:lvl5pPr>
              <a:defRPr sz="1400">
                <a:solidFill>
                  <a:schemeClr val="bg1"/>
                </a:solidFill>
                <a:latin typeface="Arial" panose="020B0604020202020204" pitchFamily="34" charset="0"/>
                <a:cs typeface="Arial" panose="020B0604020202020204" pitchFamily="34" charset="0"/>
              </a:defRPr>
            </a:lvl5pPr>
          </a:lstStyle>
          <a:p>
            <a:pPr lvl="0"/>
            <a:r>
              <a:rPr lang="en-US" noProof="0"/>
              <a:t>Click to edit Master text styles</a:t>
            </a:r>
          </a:p>
        </p:txBody>
      </p:sp>
      <p:sp>
        <p:nvSpPr>
          <p:cNvPr id="30" name="Text Placeholder 22">
            <a:extLst>
              <a:ext uri="{FF2B5EF4-FFF2-40B4-BE49-F238E27FC236}">
                <a16:creationId xmlns:a16="http://schemas.microsoft.com/office/drawing/2014/main" id="{CCFC1ADF-AC11-4CCD-AC2D-478B6FFEA5EA}"/>
              </a:ext>
            </a:extLst>
          </p:cNvPr>
          <p:cNvSpPr>
            <a:spLocks noGrp="1"/>
          </p:cNvSpPr>
          <p:nvPr>
            <p:ph type="body" sz="quarter" idx="22"/>
          </p:nvPr>
        </p:nvSpPr>
        <p:spPr>
          <a:xfrm>
            <a:off x="9695965" y="4240093"/>
            <a:ext cx="1776140" cy="1463040"/>
          </a:xfrm>
        </p:spPr>
        <p:txBody>
          <a:bodyPr lIns="0" tIns="0" rIns="0" bIns="0">
            <a:noAutofit/>
          </a:bodyPr>
          <a:lstStyle>
            <a:lvl1pPr marL="0" indent="0" algn="ctr">
              <a:lnSpc>
                <a:spcPct val="100000"/>
              </a:lnSpc>
              <a:spcBef>
                <a:spcPts val="600"/>
              </a:spcBef>
              <a:spcAft>
                <a:spcPts val="400"/>
              </a:spcAft>
              <a:buNone/>
              <a:defRPr sz="1400">
                <a:solidFill>
                  <a:schemeClr val="bg1"/>
                </a:solidFill>
                <a:latin typeface="+mn-lt"/>
                <a:cs typeface="Arial" panose="020B0604020202020204" pitchFamily="34" charset="0"/>
              </a:defRPr>
            </a:lvl1pPr>
            <a:lvl2pPr>
              <a:lnSpc>
                <a:spcPct val="100000"/>
              </a:lnSpc>
              <a:spcBef>
                <a:spcPts val="600"/>
              </a:spcBef>
              <a:spcAft>
                <a:spcPts val="400"/>
              </a:spcAft>
              <a:defRPr sz="1600">
                <a:solidFill>
                  <a:schemeClr val="bg1"/>
                </a:solidFill>
                <a:latin typeface="Arial" panose="020B0604020202020204" pitchFamily="34" charset="0"/>
                <a:cs typeface="Arial" panose="020B0604020202020204" pitchFamily="34" charset="0"/>
              </a:defRPr>
            </a:lvl2pPr>
            <a:lvl3pPr>
              <a:lnSpc>
                <a:spcPct val="100000"/>
              </a:lnSpc>
              <a:spcBef>
                <a:spcPts val="600"/>
              </a:spcBef>
              <a:spcAft>
                <a:spcPts val="400"/>
              </a:spcAft>
              <a:defRPr sz="1400">
                <a:solidFill>
                  <a:schemeClr val="bg1"/>
                </a:solidFill>
                <a:latin typeface="Arial" panose="020B0604020202020204" pitchFamily="34" charset="0"/>
                <a:cs typeface="Arial" panose="020B0604020202020204" pitchFamily="34" charset="0"/>
              </a:defRPr>
            </a:lvl3pPr>
            <a:lvl4pPr>
              <a:defRPr sz="1400">
                <a:solidFill>
                  <a:schemeClr val="bg1"/>
                </a:solidFill>
                <a:latin typeface="Arial" panose="020B0604020202020204" pitchFamily="34" charset="0"/>
                <a:cs typeface="Arial" panose="020B0604020202020204" pitchFamily="34" charset="0"/>
              </a:defRPr>
            </a:lvl4pPr>
            <a:lvl5pPr>
              <a:defRPr sz="1400">
                <a:solidFill>
                  <a:schemeClr val="bg1"/>
                </a:solidFill>
                <a:latin typeface="Arial" panose="020B0604020202020204" pitchFamily="34" charset="0"/>
                <a:cs typeface="Arial" panose="020B0604020202020204" pitchFamily="34" charset="0"/>
              </a:defRPr>
            </a:lvl5pPr>
          </a:lstStyle>
          <a:p>
            <a:pPr lvl="0"/>
            <a:r>
              <a:rPr lang="en-US" noProof="0"/>
              <a:t>Click to edit Master text styles</a:t>
            </a:r>
          </a:p>
        </p:txBody>
      </p:sp>
      <p:cxnSp>
        <p:nvCxnSpPr>
          <p:cNvPr id="7" name="Straight Connector 6">
            <a:extLst>
              <a:ext uri="{FF2B5EF4-FFF2-40B4-BE49-F238E27FC236}">
                <a16:creationId xmlns:a16="http://schemas.microsoft.com/office/drawing/2014/main" id="{2B4CB326-DA0E-488E-B236-7017E8438FBB}"/>
              </a:ext>
            </a:extLst>
          </p:cNvPr>
          <p:cNvCxnSpPr/>
          <p:nvPr userDrawn="1"/>
        </p:nvCxnSpPr>
        <p:spPr>
          <a:xfrm>
            <a:off x="1242354" y="3825022"/>
            <a:ext cx="731221" cy="0"/>
          </a:xfrm>
          <a:prstGeom prst="line">
            <a:avLst/>
          </a:prstGeom>
          <a:ln w="38100" cap="rnd">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9366B533-7212-4A36-9CE2-D6302E721F8F}"/>
              </a:ext>
            </a:extLst>
          </p:cNvPr>
          <p:cNvCxnSpPr/>
          <p:nvPr userDrawn="1"/>
        </p:nvCxnSpPr>
        <p:spPr>
          <a:xfrm>
            <a:off x="3486372" y="3825022"/>
            <a:ext cx="731221" cy="0"/>
          </a:xfrm>
          <a:prstGeom prst="line">
            <a:avLst/>
          </a:prstGeom>
          <a:ln w="38100" cap="rnd">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AD7474CD-E230-4E14-8274-5E20F673F401}"/>
              </a:ext>
            </a:extLst>
          </p:cNvPr>
          <p:cNvCxnSpPr/>
          <p:nvPr userDrawn="1"/>
        </p:nvCxnSpPr>
        <p:spPr>
          <a:xfrm>
            <a:off x="5730390" y="3825022"/>
            <a:ext cx="731221" cy="0"/>
          </a:xfrm>
          <a:prstGeom prst="line">
            <a:avLst/>
          </a:prstGeom>
          <a:ln w="38100" cap="rnd">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6BF71FCE-6F39-4D2F-82BE-7D9F1D2ED59F}"/>
              </a:ext>
            </a:extLst>
          </p:cNvPr>
          <p:cNvCxnSpPr/>
          <p:nvPr userDrawn="1"/>
        </p:nvCxnSpPr>
        <p:spPr>
          <a:xfrm>
            <a:off x="7974408" y="3825022"/>
            <a:ext cx="731221" cy="0"/>
          </a:xfrm>
          <a:prstGeom prst="line">
            <a:avLst/>
          </a:prstGeom>
          <a:ln w="38100" cap="rnd">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7AC7A-17D9-4F42-9DD0-94FE4FC6BF19}"/>
              </a:ext>
            </a:extLst>
          </p:cNvPr>
          <p:cNvCxnSpPr/>
          <p:nvPr userDrawn="1"/>
        </p:nvCxnSpPr>
        <p:spPr>
          <a:xfrm>
            <a:off x="10218425" y="3825022"/>
            <a:ext cx="731221" cy="0"/>
          </a:xfrm>
          <a:prstGeom prst="line">
            <a:avLst/>
          </a:prstGeom>
          <a:ln w="38100" cap="rnd">
            <a:solidFill>
              <a:schemeClr val="accent2"/>
            </a:solidFill>
          </a:ln>
        </p:spPr>
        <p:style>
          <a:lnRef idx="1">
            <a:schemeClr val="accent1"/>
          </a:lnRef>
          <a:fillRef idx="0">
            <a:schemeClr val="accent1"/>
          </a:fillRef>
          <a:effectRef idx="0">
            <a:schemeClr val="accent1"/>
          </a:effectRef>
          <a:fontRef idx="minor">
            <a:schemeClr val="tx1"/>
          </a:fontRef>
        </p:style>
      </p:cxnSp>
      <p:sp>
        <p:nvSpPr>
          <p:cNvPr id="35" name="Freeform: Shape 34">
            <a:extLst>
              <a:ext uri="{FF2B5EF4-FFF2-40B4-BE49-F238E27FC236}">
                <a16:creationId xmlns:a16="http://schemas.microsoft.com/office/drawing/2014/main" id="{62EEBF51-DCAD-4335-85E9-52801031A1BF}"/>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spTree>
    <p:extLst>
      <p:ext uri="{BB962C8B-B14F-4D97-AF65-F5344CB8AC3E}">
        <p14:creationId xmlns:p14="http://schemas.microsoft.com/office/powerpoint/2010/main" val="4762663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 + 3 Section">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63D26743-0505-444C-80B3-E88EE87DF72B}"/>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8" name="Freeform: Shape 17">
            <a:extLst>
              <a:ext uri="{FF2B5EF4-FFF2-40B4-BE49-F238E27FC236}">
                <a16:creationId xmlns:a16="http://schemas.microsoft.com/office/drawing/2014/main" id="{E37145E9-AC61-47D5-9288-8789940F81B6}"/>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2" name="Freeform: Shape 11">
            <a:extLst>
              <a:ext uri="{FF2B5EF4-FFF2-40B4-BE49-F238E27FC236}">
                <a16:creationId xmlns:a16="http://schemas.microsoft.com/office/drawing/2014/main" id="{A5E2B3ED-9A49-40A7-B8A3-62595FE513F9}"/>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Freeform: Shape 7">
            <a:extLst>
              <a:ext uri="{FF2B5EF4-FFF2-40B4-BE49-F238E27FC236}">
                <a16:creationId xmlns:a16="http://schemas.microsoft.com/office/drawing/2014/main" id="{1599AF7E-3E34-4597-AA72-9373A7FDB020}"/>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444500" y="542925"/>
            <a:ext cx="11214100" cy="535531"/>
          </a:xfrm>
        </p:spPr>
        <p:txBody>
          <a:bodyPr vert="horz" wrap="square" lIns="91440" tIns="45720" rIns="91440" bIns="45720" rtlCol="0" anchor="t">
            <a:spAutoFit/>
          </a:bodyPr>
          <a:lstStyle>
            <a:lvl1pPr>
              <a:defRPr lang="en-GB" sz="3200" b="1" spc="-70" baseline="0" dirty="0">
                <a:solidFill>
                  <a:schemeClr val="bg1"/>
                </a:solidFill>
                <a:latin typeface="+mj-lt"/>
              </a:defRPr>
            </a:lvl1pPr>
          </a:lstStyle>
          <a:p>
            <a:pPr lvl="0"/>
            <a:r>
              <a:rPr lang="en-US" noProof="0"/>
              <a:t>Click to edit Master title style</a:t>
            </a:r>
          </a:p>
        </p:txBody>
      </p:sp>
      <p:grpSp>
        <p:nvGrpSpPr>
          <p:cNvPr id="15" name="Group 14">
            <a:extLst>
              <a:ext uri="{FF2B5EF4-FFF2-40B4-BE49-F238E27FC236}">
                <a16:creationId xmlns:a16="http://schemas.microsoft.com/office/drawing/2014/main" id="{7732E1E7-45E3-4264-8F26-66758696DD1E}"/>
              </a:ext>
            </a:extLst>
          </p:cNvPr>
          <p:cNvGrpSpPr/>
          <p:nvPr userDrawn="1"/>
        </p:nvGrpSpPr>
        <p:grpSpPr>
          <a:xfrm rot="16200000">
            <a:off x="499388" y="-322655"/>
            <a:ext cx="535531" cy="645309"/>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6" name="Group 5">
            <a:extLst>
              <a:ext uri="{FF2B5EF4-FFF2-40B4-BE49-F238E27FC236}">
                <a16:creationId xmlns:a16="http://schemas.microsoft.com/office/drawing/2014/main" id="{D9EBF8BB-A805-4DDB-B459-082F99815B95}"/>
              </a:ext>
            </a:extLst>
          </p:cNvPr>
          <p:cNvGrpSpPr/>
          <p:nvPr userDrawn="1"/>
        </p:nvGrpSpPr>
        <p:grpSpPr>
          <a:xfrm>
            <a:off x="-1" y="1357409"/>
            <a:ext cx="12192001" cy="4846320"/>
            <a:chOff x="-1" y="1357409"/>
            <a:chExt cx="12192001" cy="4917518"/>
          </a:xfrm>
        </p:grpSpPr>
        <p:sp>
          <p:nvSpPr>
            <p:cNvPr id="19" name="Rectangle: Single Corner Snipped 18">
              <a:extLst>
                <a:ext uri="{FF2B5EF4-FFF2-40B4-BE49-F238E27FC236}">
                  <a16:creationId xmlns:a16="http://schemas.microsoft.com/office/drawing/2014/main" id="{5D638788-DD47-45E7-939A-FA108A818173}"/>
                </a:ext>
              </a:extLst>
            </p:cNvPr>
            <p:cNvSpPr/>
            <p:nvPr userDrawn="1"/>
          </p:nvSpPr>
          <p:spPr>
            <a:xfrm flipV="1">
              <a:off x="-1" y="1357409"/>
              <a:ext cx="12192000" cy="4917518"/>
            </a:xfrm>
            <a:prstGeom prst="snip1Rect">
              <a:avLst>
                <a:gd name="adj" fmla="val 0"/>
              </a:avLst>
            </a:prstGeom>
            <a:pattFill prst="dkVert">
              <a:fgClr>
                <a:srgbClr val="0C4360"/>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 name="Rectangle: Single Corner Snipped 2">
              <a:extLst>
                <a:ext uri="{FF2B5EF4-FFF2-40B4-BE49-F238E27FC236}">
                  <a16:creationId xmlns:a16="http://schemas.microsoft.com/office/drawing/2014/main" id="{74BDECEF-EEFE-4332-B3B2-BDE4F82C10FC}"/>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6" name="Text Placeholder 22">
            <a:extLst>
              <a:ext uri="{FF2B5EF4-FFF2-40B4-BE49-F238E27FC236}">
                <a16:creationId xmlns:a16="http://schemas.microsoft.com/office/drawing/2014/main" id="{2A19101D-7C37-42BF-8167-5391EA65EC3A}"/>
              </a:ext>
            </a:extLst>
          </p:cNvPr>
          <p:cNvSpPr>
            <a:spLocks noGrp="1"/>
          </p:cNvSpPr>
          <p:nvPr>
            <p:ph type="body" sz="quarter" idx="18"/>
          </p:nvPr>
        </p:nvSpPr>
        <p:spPr>
          <a:xfrm>
            <a:off x="542094" y="4240093"/>
            <a:ext cx="3293306" cy="1463040"/>
          </a:xfrm>
        </p:spPr>
        <p:txBody>
          <a:bodyPr lIns="0" tIns="0" rIns="0" bIns="0">
            <a:noAutofit/>
          </a:bodyPr>
          <a:lstStyle>
            <a:lvl1pPr marL="0" indent="0" algn="l">
              <a:lnSpc>
                <a:spcPct val="100000"/>
              </a:lnSpc>
              <a:spcBef>
                <a:spcPts val="600"/>
              </a:spcBef>
              <a:spcAft>
                <a:spcPts val="400"/>
              </a:spcAft>
              <a:buNone/>
              <a:defRPr sz="1400">
                <a:solidFill>
                  <a:schemeClr val="bg1"/>
                </a:solidFill>
                <a:latin typeface="+mn-lt"/>
                <a:cs typeface="Arial" panose="020B0604020202020204" pitchFamily="34" charset="0"/>
              </a:defRPr>
            </a:lvl1pPr>
            <a:lvl2pPr>
              <a:lnSpc>
                <a:spcPct val="100000"/>
              </a:lnSpc>
              <a:spcBef>
                <a:spcPts val="600"/>
              </a:spcBef>
              <a:spcAft>
                <a:spcPts val="400"/>
              </a:spcAft>
              <a:defRPr sz="1600">
                <a:solidFill>
                  <a:schemeClr val="bg1"/>
                </a:solidFill>
                <a:latin typeface="Arial" panose="020B0604020202020204" pitchFamily="34" charset="0"/>
                <a:cs typeface="Arial" panose="020B0604020202020204" pitchFamily="34" charset="0"/>
              </a:defRPr>
            </a:lvl2pPr>
            <a:lvl3pPr>
              <a:lnSpc>
                <a:spcPct val="100000"/>
              </a:lnSpc>
              <a:spcBef>
                <a:spcPts val="600"/>
              </a:spcBef>
              <a:spcAft>
                <a:spcPts val="400"/>
              </a:spcAft>
              <a:defRPr sz="1400">
                <a:solidFill>
                  <a:schemeClr val="bg1"/>
                </a:solidFill>
                <a:latin typeface="Arial" panose="020B0604020202020204" pitchFamily="34" charset="0"/>
                <a:cs typeface="Arial" panose="020B0604020202020204" pitchFamily="34" charset="0"/>
              </a:defRPr>
            </a:lvl3pPr>
            <a:lvl4pPr>
              <a:defRPr sz="1400">
                <a:solidFill>
                  <a:schemeClr val="bg1"/>
                </a:solidFill>
                <a:latin typeface="Arial" panose="020B0604020202020204" pitchFamily="34" charset="0"/>
                <a:cs typeface="Arial" panose="020B0604020202020204" pitchFamily="34" charset="0"/>
              </a:defRPr>
            </a:lvl4pPr>
            <a:lvl5pPr>
              <a:defRPr sz="1400">
                <a:solidFill>
                  <a:schemeClr val="bg1"/>
                </a:solidFill>
                <a:latin typeface="Arial" panose="020B0604020202020204" pitchFamily="34" charset="0"/>
                <a:cs typeface="Arial" panose="020B0604020202020204" pitchFamily="34" charset="0"/>
              </a:defRPr>
            </a:lvl5pPr>
          </a:lstStyle>
          <a:p>
            <a:pPr lvl="0"/>
            <a:r>
              <a:rPr lang="en-US" noProof="0"/>
              <a:t>Click to edit Master text styles</a:t>
            </a:r>
          </a:p>
        </p:txBody>
      </p:sp>
      <p:sp>
        <p:nvSpPr>
          <p:cNvPr id="35" name="Freeform: Shape 34">
            <a:extLst>
              <a:ext uri="{FF2B5EF4-FFF2-40B4-BE49-F238E27FC236}">
                <a16:creationId xmlns:a16="http://schemas.microsoft.com/office/drawing/2014/main" id="{62EEBF51-DCAD-4335-85E9-52801031A1BF}"/>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sp>
        <p:nvSpPr>
          <p:cNvPr id="13" name="Picture Placeholder 12">
            <a:extLst>
              <a:ext uri="{FF2B5EF4-FFF2-40B4-BE49-F238E27FC236}">
                <a16:creationId xmlns:a16="http://schemas.microsoft.com/office/drawing/2014/main" id="{231B97CF-FD24-4932-8459-893B1AC73D33}"/>
              </a:ext>
            </a:extLst>
          </p:cNvPr>
          <p:cNvSpPr>
            <a:spLocks noGrp="1"/>
          </p:cNvSpPr>
          <p:nvPr>
            <p:ph type="pic" sz="quarter" idx="19" hasCustomPrompt="1"/>
          </p:nvPr>
        </p:nvSpPr>
        <p:spPr>
          <a:xfrm>
            <a:off x="-2" y="1352575"/>
            <a:ext cx="12192002" cy="2289897"/>
          </a:xfrm>
        </p:spPr>
        <p:txBody>
          <a:bodyPr anchor="ctr">
            <a:normAutofit/>
          </a:bodyPr>
          <a:lstStyle>
            <a:lvl1pPr marL="0" indent="0" algn="ctr">
              <a:buNone/>
              <a:defRPr sz="1400">
                <a:solidFill>
                  <a:schemeClr val="accent2"/>
                </a:solidFill>
                <a:latin typeface="Trade Gothic LT Pro" panose="020B0503040303020004" pitchFamily="34" charset="0"/>
              </a:defRPr>
            </a:lvl1pPr>
          </a:lstStyle>
          <a:p>
            <a:r>
              <a:rPr lang="en-US" noProof="0" dirty="0"/>
              <a:t>Insert image</a:t>
            </a:r>
          </a:p>
        </p:txBody>
      </p:sp>
      <p:sp>
        <p:nvSpPr>
          <p:cNvPr id="36" name="Text Placeholder 22">
            <a:extLst>
              <a:ext uri="{FF2B5EF4-FFF2-40B4-BE49-F238E27FC236}">
                <a16:creationId xmlns:a16="http://schemas.microsoft.com/office/drawing/2014/main" id="{642D3CE0-C3B4-4F3F-A650-AB452B3AD4BA}"/>
              </a:ext>
            </a:extLst>
          </p:cNvPr>
          <p:cNvSpPr>
            <a:spLocks noGrp="1"/>
          </p:cNvSpPr>
          <p:nvPr>
            <p:ph type="body" sz="quarter" idx="20"/>
          </p:nvPr>
        </p:nvSpPr>
        <p:spPr>
          <a:xfrm>
            <a:off x="4444169" y="4240093"/>
            <a:ext cx="3293306" cy="1463040"/>
          </a:xfrm>
        </p:spPr>
        <p:txBody>
          <a:bodyPr lIns="0" tIns="0" rIns="0" bIns="0">
            <a:noAutofit/>
          </a:bodyPr>
          <a:lstStyle>
            <a:lvl1pPr marL="0" indent="0" algn="l">
              <a:lnSpc>
                <a:spcPct val="100000"/>
              </a:lnSpc>
              <a:spcBef>
                <a:spcPts val="600"/>
              </a:spcBef>
              <a:spcAft>
                <a:spcPts val="400"/>
              </a:spcAft>
              <a:buNone/>
              <a:defRPr sz="1400">
                <a:solidFill>
                  <a:schemeClr val="bg1"/>
                </a:solidFill>
                <a:latin typeface="+mn-lt"/>
                <a:cs typeface="Arial" panose="020B0604020202020204" pitchFamily="34" charset="0"/>
              </a:defRPr>
            </a:lvl1pPr>
            <a:lvl2pPr>
              <a:lnSpc>
                <a:spcPct val="100000"/>
              </a:lnSpc>
              <a:spcBef>
                <a:spcPts val="600"/>
              </a:spcBef>
              <a:spcAft>
                <a:spcPts val="400"/>
              </a:spcAft>
              <a:defRPr sz="1600">
                <a:solidFill>
                  <a:schemeClr val="bg1"/>
                </a:solidFill>
                <a:latin typeface="Arial" panose="020B0604020202020204" pitchFamily="34" charset="0"/>
                <a:cs typeface="Arial" panose="020B0604020202020204" pitchFamily="34" charset="0"/>
              </a:defRPr>
            </a:lvl2pPr>
            <a:lvl3pPr>
              <a:lnSpc>
                <a:spcPct val="100000"/>
              </a:lnSpc>
              <a:spcBef>
                <a:spcPts val="600"/>
              </a:spcBef>
              <a:spcAft>
                <a:spcPts val="400"/>
              </a:spcAft>
              <a:defRPr sz="1400">
                <a:solidFill>
                  <a:schemeClr val="bg1"/>
                </a:solidFill>
                <a:latin typeface="Arial" panose="020B0604020202020204" pitchFamily="34" charset="0"/>
                <a:cs typeface="Arial" panose="020B0604020202020204" pitchFamily="34" charset="0"/>
              </a:defRPr>
            </a:lvl3pPr>
            <a:lvl4pPr>
              <a:defRPr sz="1400">
                <a:solidFill>
                  <a:schemeClr val="bg1"/>
                </a:solidFill>
                <a:latin typeface="Arial" panose="020B0604020202020204" pitchFamily="34" charset="0"/>
                <a:cs typeface="Arial" panose="020B0604020202020204" pitchFamily="34" charset="0"/>
              </a:defRPr>
            </a:lvl4pPr>
            <a:lvl5pPr>
              <a:defRPr sz="1400">
                <a:solidFill>
                  <a:schemeClr val="bg1"/>
                </a:solidFill>
                <a:latin typeface="Arial" panose="020B0604020202020204" pitchFamily="34" charset="0"/>
                <a:cs typeface="Arial" panose="020B0604020202020204" pitchFamily="34" charset="0"/>
              </a:defRPr>
            </a:lvl5pPr>
          </a:lstStyle>
          <a:p>
            <a:pPr lvl="0"/>
            <a:r>
              <a:rPr lang="en-US" noProof="0"/>
              <a:t>Click to edit Master text styles</a:t>
            </a:r>
          </a:p>
        </p:txBody>
      </p:sp>
      <p:sp>
        <p:nvSpPr>
          <p:cNvPr id="37" name="Text Placeholder 22">
            <a:extLst>
              <a:ext uri="{FF2B5EF4-FFF2-40B4-BE49-F238E27FC236}">
                <a16:creationId xmlns:a16="http://schemas.microsoft.com/office/drawing/2014/main" id="{DBED2BB0-CDAD-40EE-8B35-C66DF45EE29D}"/>
              </a:ext>
            </a:extLst>
          </p:cNvPr>
          <p:cNvSpPr>
            <a:spLocks noGrp="1"/>
          </p:cNvSpPr>
          <p:nvPr>
            <p:ph type="body" sz="quarter" idx="21"/>
          </p:nvPr>
        </p:nvSpPr>
        <p:spPr>
          <a:xfrm>
            <a:off x="8346244" y="4240093"/>
            <a:ext cx="3293306" cy="1463040"/>
          </a:xfrm>
        </p:spPr>
        <p:txBody>
          <a:bodyPr lIns="0" tIns="0" rIns="0" bIns="0">
            <a:noAutofit/>
          </a:bodyPr>
          <a:lstStyle>
            <a:lvl1pPr marL="0" indent="0" algn="l">
              <a:lnSpc>
                <a:spcPct val="100000"/>
              </a:lnSpc>
              <a:spcBef>
                <a:spcPts val="600"/>
              </a:spcBef>
              <a:spcAft>
                <a:spcPts val="400"/>
              </a:spcAft>
              <a:buNone/>
              <a:defRPr sz="1400">
                <a:solidFill>
                  <a:schemeClr val="bg1"/>
                </a:solidFill>
                <a:latin typeface="+mn-lt"/>
                <a:cs typeface="Arial" panose="020B0604020202020204" pitchFamily="34" charset="0"/>
              </a:defRPr>
            </a:lvl1pPr>
            <a:lvl2pPr>
              <a:lnSpc>
                <a:spcPct val="100000"/>
              </a:lnSpc>
              <a:spcBef>
                <a:spcPts val="600"/>
              </a:spcBef>
              <a:spcAft>
                <a:spcPts val="400"/>
              </a:spcAft>
              <a:defRPr sz="1600">
                <a:solidFill>
                  <a:schemeClr val="bg1"/>
                </a:solidFill>
                <a:latin typeface="Arial" panose="020B0604020202020204" pitchFamily="34" charset="0"/>
                <a:cs typeface="Arial" panose="020B0604020202020204" pitchFamily="34" charset="0"/>
              </a:defRPr>
            </a:lvl2pPr>
            <a:lvl3pPr>
              <a:lnSpc>
                <a:spcPct val="100000"/>
              </a:lnSpc>
              <a:spcBef>
                <a:spcPts val="600"/>
              </a:spcBef>
              <a:spcAft>
                <a:spcPts val="400"/>
              </a:spcAft>
              <a:defRPr sz="1400">
                <a:solidFill>
                  <a:schemeClr val="bg1"/>
                </a:solidFill>
                <a:latin typeface="Arial" panose="020B0604020202020204" pitchFamily="34" charset="0"/>
                <a:cs typeface="Arial" panose="020B0604020202020204" pitchFamily="34" charset="0"/>
              </a:defRPr>
            </a:lvl3pPr>
            <a:lvl4pPr>
              <a:defRPr sz="1400">
                <a:solidFill>
                  <a:schemeClr val="bg1"/>
                </a:solidFill>
                <a:latin typeface="Arial" panose="020B0604020202020204" pitchFamily="34" charset="0"/>
                <a:cs typeface="Arial" panose="020B0604020202020204" pitchFamily="34" charset="0"/>
              </a:defRPr>
            </a:lvl4pPr>
            <a:lvl5pPr>
              <a:defRPr sz="1400">
                <a:solidFill>
                  <a:schemeClr val="bg1"/>
                </a:solidFill>
                <a:latin typeface="Arial" panose="020B0604020202020204" pitchFamily="34" charset="0"/>
                <a:cs typeface="Arial" panose="020B0604020202020204" pitchFamily="34" charset="0"/>
              </a:defRPr>
            </a:lvl5pPr>
          </a:lstStyle>
          <a:p>
            <a:pPr lvl="0"/>
            <a:r>
              <a:rPr lang="en-US" noProof="0"/>
              <a:t>Click to edit Master text styles</a:t>
            </a:r>
          </a:p>
        </p:txBody>
      </p:sp>
    </p:spTree>
    <p:extLst>
      <p:ext uri="{BB962C8B-B14F-4D97-AF65-F5344CB8AC3E}">
        <p14:creationId xmlns:p14="http://schemas.microsoft.com/office/powerpoint/2010/main" val="15447457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 + Text">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63D26743-0505-444C-80B3-E88EE87DF72B}"/>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8" name="Freeform: Shape 17">
            <a:extLst>
              <a:ext uri="{FF2B5EF4-FFF2-40B4-BE49-F238E27FC236}">
                <a16:creationId xmlns:a16="http://schemas.microsoft.com/office/drawing/2014/main" id="{E37145E9-AC61-47D5-9288-8789940F81B6}"/>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2" name="Freeform: Shape 11">
            <a:extLst>
              <a:ext uri="{FF2B5EF4-FFF2-40B4-BE49-F238E27FC236}">
                <a16:creationId xmlns:a16="http://schemas.microsoft.com/office/drawing/2014/main" id="{A5E2B3ED-9A49-40A7-B8A3-62595FE513F9}"/>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Freeform: Shape 7">
            <a:extLst>
              <a:ext uri="{FF2B5EF4-FFF2-40B4-BE49-F238E27FC236}">
                <a16:creationId xmlns:a16="http://schemas.microsoft.com/office/drawing/2014/main" id="{1599AF7E-3E34-4597-AA72-9373A7FDB020}"/>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444500" y="542925"/>
            <a:ext cx="11214100" cy="535531"/>
          </a:xfrm>
        </p:spPr>
        <p:txBody>
          <a:bodyPr vert="horz" wrap="square" lIns="91440" tIns="45720" rIns="91440" bIns="45720" rtlCol="0" anchor="t">
            <a:spAutoFit/>
          </a:bodyPr>
          <a:lstStyle>
            <a:lvl1pPr>
              <a:defRPr lang="en-GB" sz="3200" b="1" spc="-70" baseline="0" dirty="0">
                <a:solidFill>
                  <a:schemeClr val="bg1"/>
                </a:solidFill>
                <a:latin typeface="+mj-lt"/>
              </a:defRPr>
            </a:lvl1pPr>
          </a:lstStyle>
          <a:p>
            <a:pPr lvl="0"/>
            <a:r>
              <a:rPr lang="en-US" noProof="0"/>
              <a:t>Click to edit Master title style</a:t>
            </a:r>
          </a:p>
        </p:txBody>
      </p:sp>
      <p:grpSp>
        <p:nvGrpSpPr>
          <p:cNvPr id="15" name="Group 14">
            <a:extLst>
              <a:ext uri="{FF2B5EF4-FFF2-40B4-BE49-F238E27FC236}">
                <a16:creationId xmlns:a16="http://schemas.microsoft.com/office/drawing/2014/main" id="{7732E1E7-45E3-4264-8F26-66758696DD1E}"/>
              </a:ext>
            </a:extLst>
          </p:cNvPr>
          <p:cNvGrpSpPr/>
          <p:nvPr userDrawn="1"/>
        </p:nvGrpSpPr>
        <p:grpSpPr>
          <a:xfrm rot="16200000">
            <a:off x="499388" y="-322655"/>
            <a:ext cx="535531" cy="645309"/>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6" name="Group 5">
            <a:extLst>
              <a:ext uri="{FF2B5EF4-FFF2-40B4-BE49-F238E27FC236}">
                <a16:creationId xmlns:a16="http://schemas.microsoft.com/office/drawing/2014/main" id="{D9EBF8BB-A805-4DDB-B459-082F99815B95}"/>
              </a:ext>
            </a:extLst>
          </p:cNvPr>
          <p:cNvGrpSpPr/>
          <p:nvPr userDrawn="1"/>
        </p:nvGrpSpPr>
        <p:grpSpPr>
          <a:xfrm>
            <a:off x="-1" y="1357409"/>
            <a:ext cx="12192001" cy="4846320"/>
            <a:chOff x="-1" y="1357409"/>
            <a:chExt cx="12192001" cy="4917518"/>
          </a:xfrm>
        </p:grpSpPr>
        <p:sp>
          <p:nvSpPr>
            <p:cNvPr id="19" name="Rectangle: Single Corner Snipped 18">
              <a:extLst>
                <a:ext uri="{FF2B5EF4-FFF2-40B4-BE49-F238E27FC236}">
                  <a16:creationId xmlns:a16="http://schemas.microsoft.com/office/drawing/2014/main" id="{5D638788-DD47-45E7-939A-FA108A818173}"/>
                </a:ext>
              </a:extLst>
            </p:cNvPr>
            <p:cNvSpPr/>
            <p:nvPr userDrawn="1"/>
          </p:nvSpPr>
          <p:spPr>
            <a:xfrm flipV="1">
              <a:off x="-1" y="1357409"/>
              <a:ext cx="12192000" cy="4917518"/>
            </a:xfrm>
            <a:prstGeom prst="snip1Rect">
              <a:avLst>
                <a:gd name="adj" fmla="val 0"/>
              </a:avLst>
            </a:prstGeom>
            <a:pattFill prst="dkVert">
              <a:fgClr>
                <a:srgbClr val="0C4360"/>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 name="Rectangle: Single Corner Snipped 2">
              <a:extLst>
                <a:ext uri="{FF2B5EF4-FFF2-40B4-BE49-F238E27FC236}">
                  <a16:creationId xmlns:a16="http://schemas.microsoft.com/office/drawing/2014/main" id="{74BDECEF-EEFE-4332-B3B2-BDE4F82C10FC}"/>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6" name="Text Placeholder 22">
            <a:extLst>
              <a:ext uri="{FF2B5EF4-FFF2-40B4-BE49-F238E27FC236}">
                <a16:creationId xmlns:a16="http://schemas.microsoft.com/office/drawing/2014/main" id="{2A19101D-7C37-42BF-8167-5391EA65EC3A}"/>
              </a:ext>
            </a:extLst>
          </p:cNvPr>
          <p:cNvSpPr>
            <a:spLocks noGrp="1"/>
          </p:cNvSpPr>
          <p:nvPr>
            <p:ph type="body" sz="quarter" idx="18"/>
          </p:nvPr>
        </p:nvSpPr>
        <p:spPr>
          <a:xfrm>
            <a:off x="542094" y="4240093"/>
            <a:ext cx="9402006" cy="1463040"/>
          </a:xfrm>
        </p:spPr>
        <p:txBody>
          <a:bodyPr lIns="0" tIns="0" rIns="0" bIns="0">
            <a:noAutofit/>
          </a:bodyPr>
          <a:lstStyle>
            <a:lvl1pPr marL="0" indent="0" algn="l">
              <a:lnSpc>
                <a:spcPct val="100000"/>
              </a:lnSpc>
              <a:spcBef>
                <a:spcPts val="300"/>
              </a:spcBef>
              <a:spcAft>
                <a:spcPts val="300"/>
              </a:spcAft>
              <a:buNone/>
              <a:defRPr sz="1400">
                <a:solidFill>
                  <a:schemeClr val="bg1"/>
                </a:solidFill>
                <a:latin typeface="+mn-lt"/>
                <a:cs typeface="Arial" panose="020B0604020202020204" pitchFamily="34" charset="0"/>
              </a:defRPr>
            </a:lvl1pPr>
            <a:lvl2pPr>
              <a:lnSpc>
                <a:spcPct val="100000"/>
              </a:lnSpc>
              <a:spcBef>
                <a:spcPts val="600"/>
              </a:spcBef>
              <a:spcAft>
                <a:spcPts val="400"/>
              </a:spcAft>
              <a:defRPr sz="1600">
                <a:solidFill>
                  <a:schemeClr val="bg1"/>
                </a:solidFill>
                <a:latin typeface="Arial" panose="020B0604020202020204" pitchFamily="34" charset="0"/>
                <a:cs typeface="Arial" panose="020B0604020202020204" pitchFamily="34" charset="0"/>
              </a:defRPr>
            </a:lvl2pPr>
            <a:lvl3pPr>
              <a:lnSpc>
                <a:spcPct val="100000"/>
              </a:lnSpc>
              <a:spcBef>
                <a:spcPts val="600"/>
              </a:spcBef>
              <a:spcAft>
                <a:spcPts val="400"/>
              </a:spcAft>
              <a:defRPr sz="1400">
                <a:solidFill>
                  <a:schemeClr val="bg1"/>
                </a:solidFill>
                <a:latin typeface="Arial" panose="020B0604020202020204" pitchFamily="34" charset="0"/>
                <a:cs typeface="Arial" panose="020B0604020202020204" pitchFamily="34" charset="0"/>
              </a:defRPr>
            </a:lvl3pPr>
            <a:lvl4pPr>
              <a:defRPr sz="1400">
                <a:solidFill>
                  <a:schemeClr val="bg1"/>
                </a:solidFill>
                <a:latin typeface="Arial" panose="020B0604020202020204" pitchFamily="34" charset="0"/>
                <a:cs typeface="Arial" panose="020B0604020202020204" pitchFamily="34" charset="0"/>
              </a:defRPr>
            </a:lvl4pPr>
            <a:lvl5pPr>
              <a:defRPr sz="1400">
                <a:solidFill>
                  <a:schemeClr val="bg1"/>
                </a:solidFill>
                <a:latin typeface="Arial" panose="020B0604020202020204" pitchFamily="34" charset="0"/>
                <a:cs typeface="Arial" panose="020B0604020202020204" pitchFamily="34" charset="0"/>
              </a:defRPr>
            </a:lvl5pPr>
          </a:lstStyle>
          <a:p>
            <a:pPr lvl="0"/>
            <a:r>
              <a:rPr lang="en-US" noProof="0"/>
              <a:t>Click to edit Master text styles</a:t>
            </a:r>
          </a:p>
        </p:txBody>
      </p:sp>
      <p:sp>
        <p:nvSpPr>
          <p:cNvPr id="35" name="Freeform: Shape 34">
            <a:extLst>
              <a:ext uri="{FF2B5EF4-FFF2-40B4-BE49-F238E27FC236}">
                <a16:creationId xmlns:a16="http://schemas.microsoft.com/office/drawing/2014/main" id="{62EEBF51-DCAD-4335-85E9-52801031A1BF}"/>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sp>
        <p:nvSpPr>
          <p:cNvPr id="13" name="Picture Placeholder 12">
            <a:extLst>
              <a:ext uri="{FF2B5EF4-FFF2-40B4-BE49-F238E27FC236}">
                <a16:creationId xmlns:a16="http://schemas.microsoft.com/office/drawing/2014/main" id="{231B97CF-FD24-4932-8459-893B1AC73D33}"/>
              </a:ext>
            </a:extLst>
          </p:cNvPr>
          <p:cNvSpPr>
            <a:spLocks noGrp="1"/>
          </p:cNvSpPr>
          <p:nvPr>
            <p:ph type="pic" sz="quarter" idx="19" hasCustomPrompt="1"/>
          </p:nvPr>
        </p:nvSpPr>
        <p:spPr>
          <a:xfrm>
            <a:off x="-2" y="1352575"/>
            <a:ext cx="12192002" cy="2289897"/>
          </a:xfrm>
        </p:spPr>
        <p:txBody>
          <a:bodyPr anchor="ctr">
            <a:normAutofit/>
          </a:bodyPr>
          <a:lstStyle>
            <a:lvl1pPr marL="0" indent="0" algn="ctr">
              <a:buNone/>
              <a:defRPr sz="1400">
                <a:solidFill>
                  <a:schemeClr val="accent2"/>
                </a:solidFill>
                <a:latin typeface="Trade Gothic LT Pro" panose="020B0503040303020004" pitchFamily="34" charset="0"/>
              </a:defRPr>
            </a:lvl1pPr>
          </a:lstStyle>
          <a:p>
            <a:r>
              <a:rPr lang="en-US" noProof="0" dirty="0"/>
              <a:t>Insert image</a:t>
            </a:r>
          </a:p>
        </p:txBody>
      </p:sp>
    </p:spTree>
    <p:extLst>
      <p:ext uri="{BB962C8B-B14F-4D97-AF65-F5344CB8AC3E}">
        <p14:creationId xmlns:p14="http://schemas.microsoft.com/office/powerpoint/2010/main" val="24868267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icture with Caption">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63D26743-0505-444C-80B3-E88EE87DF72B}"/>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8" name="Freeform: Shape 17">
            <a:extLst>
              <a:ext uri="{FF2B5EF4-FFF2-40B4-BE49-F238E27FC236}">
                <a16:creationId xmlns:a16="http://schemas.microsoft.com/office/drawing/2014/main" id="{E37145E9-AC61-47D5-9288-8789940F81B6}"/>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2" name="Freeform: Shape 11">
            <a:extLst>
              <a:ext uri="{FF2B5EF4-FFF2-40B4-BE49-F238E27FC236}">
                <a16:creationId xmlns:a16="http://schemas.microsoft.com/office/drawing/2014/main" id="{A5E2B3ED-9A49-40A7-B8A3-62595FE513F9}"/>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Freeform: Shape 7">
            <a:extLst>
              <a:ext uri="{FF2B5EF4-FFF2-40B4-BE49-F238E27FC236}">
                <a16:creationId xmlns:a16="http://schemas.microsoft.com/office/drawing/2014/main" id="{1599AF7E-3E34-4597-AA72-9373A7FDB020}"/>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444500" y="542925"/>
            <a:ext cx="11214100" cy="535531"/>
          </a:xfrm>
        </p:spPr>
        <p:txBody>
          <a:bodyPr vert="horz" wrap="square" lIns="91440" tIns="45720" rIns="91440" bIns="45720" rtlCol="0" anchor="t">
            <a:spAutoFit/>
          </a:bodyPr>
          <a:lstStyle>
            <a:lvl1pPr>
              <a:defRPr lang="en-GB" sz="3200" b="1" spc="-70" baseline="0" dirty="0">
                <a:solidFill>
                  <a:schemeClr val="bg1"/>
                </a:solidFill>
                <a:latin typeface="+mj-lt"/>
              </a:defRPr>
            </a:lvl1pPr>
          </a:lstStyle>
          <a:p>
            <a:pPr lvl="0"/>
            <a:r>
              <a:rPr lang="en-US" noProof="0"/>
              <a:t>Click to edit Master title style</a:t>
            </a:r>
          </a:p>
        </p:txBody>
      </p:sp>
      <p:grpSp>
        <p:nvGrpSpPr>
          <p:cNvPr id="15" name="Group 14">
            <a:extLst>
              <a:ext uri="{FF2B5EF4-FFF2-40B4-BE49-F238E27FC236}">
                <a16:creationId xmlns:a16="http://schemas.microsoft.com/office/drawing/2014/main" id="{7732E1E7-45E3-4264-8F26-66758696DD1E}"/>
              </a:ext>
            </a:extLst>
          </p:cNvPr>
          <p:cNvGrpSpPr/>
          <p:nvPr userDrawn="1"/>
        </p:nvGrpSpPr>
        <p:grpSpPr>
          <a:xfrm rot="16200000">
            <a:off x="499388" y="-322655"/>
            <a:ext cx="535531" cy="645309"/>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6" name="Group 5">
            <a:extLst>
              <a:ext uri="{FF2B5EF4-FFF2-40B4-BE49-F238E27FC236}">
                <a16:creationId xmlns:a16="http://schemas.microsoft.com/office/drawing/2014/main" id="{D9EBF8BB-A805-4DDB-B459-082F99815B95}"/>
              </a:ext>
            </a:extLst>
          </p:cNvPr>
          <p:cNvGrpSpPr/>
          <p:nvPr userDrawn="1"/>
        </p:nvGrpSpPr>
        <p:grpSpPr>
          <a:xfrm>
            <a:off x="-1" y="1357409"/>
            <a:ext cx="12192001" cy="4846320"/>
            <a:chOff x="-1" y="1357409"/>
            <a:chExt cx="12192001" cy="4917518"/>
          </a:xfrm>
        </p:grpSpPr>
        <p:sp>
          <p:nvSpPr>
            <p:cNvPr id="19" name="Rectangle: Single Corner Snipped 18">
              <a:extLst>
                <a:ext uri="{FF2B5EF4-FFF2-40B4-BE49-F238E27FC236}">
                  <a16:creationId xmlns:a16="http://schemas.microsoft.com/office/drawing/2014/main" id="{5D638788-DD47-45E7-939A-FA108A818173}"/>
                </a:ext>
              </a:extLst>
            </p:cNvPr>
            <p:cNvSpPr/>
            <p:nvPr userDrawn="1"/>
          </p:nvSpPr>
          <p:spPr>
            <a:xfrm flipV="1">
              <a:off x="-1" y="1357409"/>
              <a:ext cx="12192000" cy="4917518"/>
            </a:xfrm>
            <a:prstGeom prst="snip1Rect">
              <a:avLst>
                <a:gd name="adj" fmla="val 0"/>
              </a:avLst>
            </a:prstGeom>
            <a:pattFill prst="dkVert">
              <a:fgClr>
                <a:srgbClr val="0C4360"/>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 name="Rectangle: Single Corner Snipped 2">
              <a:extLst>
                <a:ext uri="{FF2B5EF4-FFF2-40B4-BE49-F238E27FC236}">
                  <a16:creationId xmlns:a16="http://schemas.microsoft.com/office/drawing/2014/main" id="{74BDECEF-EEFE-4332-B3B2-BDE4F82C10FC}"/>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35" name="Freeform: Shape 34">
            <a:extLst>
              <a:ext uri="{FF2B5EF4-FFF2-40B4-BE49-F238E27FC236}">
                <a16:creationId xmlns:a16="http://schemas.microsoft.com/office/drawing/2014/main" id="{62EEBF51-DCAD-4335-85E9-52801031A1BF}"/>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sp>
        <p:nvSpPr>
          <p:cNvPr id="20" name="Picture Placeholder 2">
            <a:extLst>
              <a:ext uri="{FF2B5EF4-FFF2-40B4-BE49-F238E27FC236}">
                <a16:creationId xmlns:a16="http://schemas.microsoft.com/office/drawing/2014/main" id="{30B3A574-7940-4E35-857E-5CA35A5910E5}"/>
              </a:ext>
            </a:extLst>
          </p:cNvPr>
          <p:cNvSpPr>
            <a:spLocks noGrp="1"/>
          </p:cNvSpPr>
          <p:nvPr>
            <p:ph type="pic" idx="1"/>
          </p:nvPr>
        </p:nvSpPr>
        <p:spPr>
          <a:xfrm>
            <a:off x="4110087" y="1444649"/>
            <a:ext cx="7548513" cy="4579079"/>
          </a:xfrm>
        </p:spPr>
        <p:txBody>
          <a:bodyPr>
            <a:normAutofit/>
          </a:bodyPr>
          <a:lstStyle>
            <a:lvl1pPr marL="0" indent="0">
              <a:buNone/>
              <a:defRPr sz="24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icon to add picture</a:t>
            </a:r>
            <a:endParaRPr lang="en-US" noProof="0" dirty="0"/>
          </a:p>
        </p:txBody>
      </p:sp>
      <p:sp>
        <p:nvSpPr>
          <p:cNvPr id="21" name="Text Placeholder 3">
            <a:extLst>
              <a:ext uri="{FF2B5EF4-FFF2-40B4-BE49-F238E27FC236}">
                <a16:creationId xmlns:a16="http://schemas.microsoft.com/office/drawing/2014/main" id="{912B51EA-3E6F-4BF6-BE48-62128AF32B85}"/>
              </a:ext>
            </a:extLst>
          </p:cNvPr>
          <p:cNvSpPr>
            <a:spLocks noGrp="1"/>
          </p:cNvSpPr>
          <p:nvPr>
            <p:ph type="body" sz="half" idx="2"/>
          </p:nvPr>
        </p:nvSpPr>
        <p:spPr>
          <a:xfrm>
            <a:off x="443366" y="1444649"/>
            <a:ext cx="3365063" cy="4579079"/>
          </a:xfrm>
        </p:spPr>
        <p:txBody>
          <a:bodyPr/>
          <a:lstStyle>
            <a:lvl1pPr marL="0" indent="0">
              <a:buFont typeface="Arial" panose="020B0604020202020204" pitchFamily="34" charse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Click to edit Master text styles</a:t>
            </a:r>
          </a:p>
        </p:txBody>
      </p:sp>
    </p:spTree>
    <p:extLst>
      <p:ext uri="{BB962C8B-B14F-4D97-AF65-F5344CB8AC3E}">
        <p14:creationId xmlns:p14="http://schemas.microsoft.com/office/powerpoint/2010/main" val="15406501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with Caption">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63D26743-0505-444C-80B3-E88EE87DF72B}"/>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8" name="Freeform: Shape 17">
            <a:extLst>
              <a:ext uri="{FF2B5EF4-FFF2-40B4-BE49-F238E27FC236}">
                <a16:creationId xmlns:a16="http://schemas.microsoft.com/office/drawing/2014/main" id="{E37145E9-AC61-47D5-9288-8789940F81B6}"/>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2" name="Freeform: Shape 11">
            <a:extLst>
              <a:ext uri="{FF2B5EF4-FFF2-40B4-BE49-F238E27FC236}">
                <a16:creationId xmlns:a16="http://schemas.microsoft.com/office/drawing/2014/main" id="{A5E2B3ED-9A49-40A7-B8A3-62595FE513F9}"/>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Freeform: Shape 7">
            <a:extLst>
              <a:ext uri="{FF2B5EF4-FFF2-40B4-BE49-F238E27FC236}">
                <a16:creationId xmlns:a16="http://schemas.microsoft.com/office/drawing/2014/main" id="{1599AF7E-3E34-4597-AA72-9373A7FDB020}"/>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444500" y="542925"/>
            <a:ext cx="11214100" cy="535531"/>
          </a:xfrm>
        </p:spPr>
        <p:txBody>
          <a:bodyPr vert="horz" wrap="square" lIns="91440" tIns="45720" rIns="91440" bIns="45720" rtlCol="0" anchor="t">
            <a:spAutoFit/>
          </a:bodyPr>
          <a:lstStyle>
            <a:lvl1pPr>
              <a:defRPr lang="en-GB" sz="3200" b="1" spc="-70" baseline="0" dirty="0">
                <a:solidFill>
                  <a:schemeClr val="bg1"/>
                </a:solidFill>
                <a:latin typeface="+mj-lt"/>
              </a:defRPr>
            </a:lvl1pPr>
          </a:lstStyle>
          <a:p>
            <a:pPr lvl="0"/>
            <a:r>
              <a:rPr lang="en-US" noProof="0"/>
              <a:t>Click to edit Master title style</a:t>
            </a:r>
          </a:p>
        </p:txBody>
      </p:sp>
      <p:grpSp>
        <p:nvGrpSpPr>
          <p:cNvPr id="15" name="Group 14">
            <a:extLst>
              <a:ext uri="{FF2B5EF4-FFF2-40B4-BE49-F238E27FC236}">
                <a16:creationId xmlns:a16="http://schemas.microsoft.com/office/drawing/2014/main" id="{7732E1E7-45E3-4264-8F26-66758696DD1E}"/>
              </a:ext>
            </a:extLst>
          </p:cNvPr>
          <p:cNvGrpSpPr/>
          <p:nvPr userDrawn="1"/>
        </p:nvGrpSpPr>
        <p:grpSpPr>
          <a:xfrm rot="16200000">
            <a:off x="499388" y="-322655"/>
            <a:ext cx="535531" cy="645309"/>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6" name="Group 5">
            <a:extLst>
              <a:ext uri="{FF2B5EF4-FFF2-40B4-BE49-F238E27FC236}">
                <a16:creationId xmlns:a16="http://schemas.microsoft.com/office/drawing/2014/main" id="{D9EBF8BB-A805-4DDB-B459-082F99815B95}"/>
              </a:ext>
            </a:extLst>
          </p:cNvPr>
          <p:cNvGrpSpPr/>
          <p:nvPr userDrawn="1"/>
        </p:nvGrpSpPr>
        <p:grpSpPr>
          <a:xfrm>
            <a:off x="-1" y="1357409"/>
            <a:ext cx="12192001" cy="4846320"/>
            <a:chOff x="-1" y="1357409"/>
            <a:chExt cx="12192001" cy="4917518"/>
          </a:xfrm>
        </p:grpSpPr>
        <p:sp>
          <p:nvSpPr>
            <p:cNvPr id="19" name="Rectangle: Single Corner Snipped 18">
              <a:extLst>
                <a:ext uri="{FF2B5EF4-FFF2-40B4-BE49-F238E27FC236}">
                  <a16:creationId xmlns:a16="http://schemas.microsoft.com/office/drawing/2014/main" id="{5D638788-DD47-45E7-939A-FA108A818173}"/>
                </a:ext>
              </a:extLst>
            </p:cNvPr>
            <p:cNvSpPr/>
            <p:nvPr userDrawn="1"/>
          </p:nvSpPr>
          <p:spPr>
            <a:xfrm flipV="1">
              <a:off x="-1" y="1357409"/>
              <a:ext cx="12192000" cy="4917518"/>
            </a:xfrm>
            <a:prstGeom prst="snip1Rect">
              <a:avLst>
                <a:gd name="adj" fmla="val 0"/>
              </a:avLst>
            </a:prstGeom>
            <a:pattFill prst="dkVert">
              <a:fgClr>
                <a:srgbClr val="0C4360"/>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 name="Rectangle: Single Corner Snipped 2">
              <a:extLst>
                <a:ext uri="{FF2B5EF4-FFF2-40B4-BE49-F238E27FC236}">
                  <a16:creationId xmlns:a16="http://schemas.microsoft.com/office/drawing/2014/main" id="{74BDECEF-EEFE-4332-B3B2-BDE4F82C10FC}"/>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35" name="Freeform: Shape 34">
            <a:extLst>
              <a:ext uri="{FF2B5EF4-FFF2-40B4-BE49-F238E27FC236}">
                <a16:creationId xmlns:a16="http://schemas.microsoft.com/office/drawing/2014/main" id="{62EEBF51-DCAD-4335-85E9-52801031A1BF}"/>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sp>
        <p:nvSpPr>
          <p:cNvPr id="21" name="Text Placeholder 3">
            <a:extLst>
              <a:ext uri="{FF2B5EF4-FFF2-40B4-BE49-F238E27FC236}">
                <a16:creationId xmlns:a16="http://schemas.microsoft.com/office/drawing/2014/main" id="{912B51EA-3E6F-4BF6-BE48-62128AF32B85}"/>
              </a:ext>
            </a:extLst>
          </p:cNvPr>
          <p:cNvSpPr>
            <a:spLocks noGrp="1"/>
          </p:cNvSpPr>
          <p:nvPr>
            <p:ph type="body" sz="half" idx="2"/>
          </p:nvPr>
        </p:nvSpPr>
        <p:spPr>
          <a:xfrm>
            <a:off x="443366" y="1444649"/>
            <a:ext cx="3365063" cy="4579079"/>
          </a:xfrm>
        </p:spPr>
        <p:txBody>
          <a:bodyPr/>
          <a:lstStyle>
            <a:lvl1pPr marL="0" indent="0">
              <a:buFont typeface="Arial" panose="020B0604020202020204" pitchFamily="34" charse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Click to edit Master text styles</a:t>
            </a:r>
          </a:p>
        </p:txBody>
      </p:sp>
      <p:sp>
        <p:nvSpPr>
          <p:cNvPr id="22" name="Content Placeholder 2">
            <a:extLst>
              <a:ext uri="{FF2B5EF4-FFF2-40B4-BE49-F238E27FC236}">
                <a16:creationId xmlns:a16="http://schemas.microsoft.com/office/drawing/2014/main" id="{A015C605-1D30-48BC-A0D6-3B11AF56CC53}"/>
              </a:ext>
            </a:extLst>
          </p:cNvPr>
          <p:cNvSpPr>
            <a:spLocks noGrp="1"/>
          </p:cNvSpPr>
          <p:nvPr>
            <p:ph idx="1"/>
          </p:nvPr>
        </p:nvSpPr>
        <p:spPr>
          <a:xfrm>
            <a:off x="3964290" y="1444649"/>
            <a:ext cx="7694310" cy="4579079"/>
          </a:xfrm>
        </p:spPr>
        <p:txBody>
          <a:bodyPr>
            <a:normAutofit/>
          </a:bodyPr>
          <a:lstStyle>
            <a:lvl1pPr>
              <a:defRPr sz="24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lvl6pPr>
              <a:defRPr sz="2000"/>
            </a:lvl6pPr>
            <a:lvl7pPr>
              <a:defRPr sz="2000"/>
            </a:lvl7pPr>
            <a:lvl8pPr>
              <a:defRPr sz="2000"/>
            </a:lvl8pPr>
            <a:lvl9pPr>
              <a:defRPr sz="20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12129895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D4494CD2-CCDD-0248-96F8-741002C44255}"/>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9" name="Freeform: Shape 9">
            <a:extLst>
              <a:ext uri="{FF2B5EF4-FFF2-40B4-BE49-F238E27FC236}">
                <a16:creationId xmlns:a16="http://schemas.microsoft.com/office/drawing/2014/main" id="{07077B00-C1EE-7241-B441-7814F92A7EDF}"/>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20" name="Freeform: Shape 17">
            <a:extLst>
              <a:ext uri="{FF2B5EF4-FFF2-40B4-BE49-F238E27FC236}">
                <a16:creationId xmlns:a16="http://schemas.microsoft.com/office/drawing/2014/main" id="{3A1AEBC4-637E-F64C-9192-69AC4BB26D0C}"/>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21" name="Freeform: Shape 11">
            <a:extLst>
              <a:ext uri="{FF2B5EF4-FFF2-40B4-BE49-F238E27FC236}">
                <a16:creationId xmlns:a16="http://schemas.microsoft.com/office/drawing/2014/main" id="{669A7039-C54C-8E46-9A8B-DDB2547D989C}"/>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2" name="Freeform: Shape 7">
            <a:extLst>
              <a:ext uri="{FF2B5EF4-FFF2-40B4-BE49-F238E27FC236}">
                <a16:creationId xmlns:a16="http://schemas.microsoft.com/office/drawing/2014/main" id="{4F173B32-87BB-9A40-8C91-4C1EED2B7ABF}"/>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nvGrpSpPr>
          <p:cNvPr id="24" name="Group 23">
            <a:extLst>
              <a:ext uri="{FF2B5EF4-FFF2-40B4-BE49-F238E27FC236}">
                <a16:creationId xmlns:a16="http://schemas.microsoft.com/office/drawing/2014/main" id="{4AC87F4E-12B5-1B42-AFD2-4DB39B7645C9}"/>
              </a:ext>
            </a:extLst>
          </p:cNvPr>
          <p:cNvGrpSpPr/>
          <p:nvPr userDrawn="1"/>
        </p:nvGrpSpPr>
        <p:grpSpPr>
          <a:xfrm rot="16200000">
            <a:off x="499388" y="-322655"/>
            <a:ext cx="535531" cy="645309"/>
            <a:chOff x="10945855" y="7317026"/>
            <a:chExt cx="2483924" cy="2993104"/>
          </a:xfrm>
        </p:grpSpPr>
        <p:sp>
          <p:nvSpPr>
            <p:cNvPr id="25" name="Freeform: Shape 15">
              <a:extLst>
                <a:ext uri="{FF2B5EF4-FFF2-40B4-BE49-F238E27FC236}">
                  <a16:creationId xmlns:a16="http://schemas.microsoft.com/office/drawing/2014/main" id="{03DD8765-59DF-A045-ADB5-E39FAEE153A0}"/>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6" name="Freeform: Shape 16">
              <a:extLst>
                <a:ext uri="{FF2B5EF4-FFF2-40B4-BE49-F238E27FC236}">
                  <a16:creationId xmlns:a16="http://schemas.microsoft.com/office/drawing/2014/main" id="{B34B796C-A407-7B4D-B4F0-E58A44FE8DB4}"/>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30" name="Freeform: Shape 23">
            <a:extLst>
              <a:ext uri="{FF2B5EF4-FFF2-40B4-BE49-F238E27FC236}">
                <a16:creationId xmlns:a16="http://schemas.microsoft.com/office/drawing/2014/main" id="{CBE3FDC9-67CB-FA42-B127-A36BFF4678BB}"/>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1" name="Slide Number Placeholder 4">
            <a:extLst>
              <a:ext uri="{FF2B5EF4-FFF2-40B4-BE49-F238E27FC236}">
                <a16:creationId xmlns:a16="http://schemas.microsoft.com/office/drawing/2014/main" id="{1E902BFF-CA8F-D745-A819-A7BB38B30ED9}"/>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spTree>
    <p:extLst>
      <p:ext uri="{BB962C8B-B14F-4D97-AF65-F5344CB8AC3E}">
        <p14:creationId xmlns:p14="http://schemas.microsoft.com/office/powerpoint/2010/main" val="26723047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hank You 1">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6E739168-A5E8-443A-B392-7AD4CF8977AD}"/>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5" name="Freeform: Shape 14">
            <a:extLst>
              <a:ext uri="{FF2B5EF4-FFF2-40B4-BE49-F238E27FC236}">
                <a16:creationId xmlns:a16="http://schemas.microsoft.com/office/drawing/2014/main" id="{41E10E1E-5268-4F03-BA64-07E19DE26739}"/>
              </a:ext>
            </a:extLst>
          </p:cNvPr>
          <p:cNvSpPr/>
          <p:nvPr/>
        </p:nvSpPr>
        <p:spPr>
          <a:xfrm flipH="1">
            <a:off x="-16297" y="0"/>
            <a:ext cx="12208298" cy="6858000"/>
          </a:xfrm>
          <a:custGeom>
            <a:avLst/>
            <a:gdLst>
              <a:gd name="connsiteX0" fmla="*/ 8574289 w 12208298"/>
              <a:gd name="connsiteY0" fmla="*/ 0 h 6858000"/>
              <a:gd name="connsiteX1" fmla="*/ 0 w 12208298"/>
              <a:gd name="connsiteY1" fmla="*/ 0 h 6858000"/>
              <a:gd name="connsiteX2" fmla="*/ 0 w 12208298"/>
              <a:gd name="connsiteY2" fmla="*/ 6858000 h 6858000"/>
              <a:gd name="connsiteX3" fmla="*/ 532109 w 12208298"/>
              <a:gd name="connsiteY3" fmla="*/ 6858000 h 6858000"/>
              <a:gd name="connsiteX4" fmla="*/ 11495317 w 12208298"/>
              <a:gd name="connsiteY4" fmla="*/ 6858000 h 6858000"/>
              <a:gd name="connsiteX5" fmla="*/ 12208298 w 12208298"/>
              <a:gd name="connsiteY5" fmla="*/ 6858000 h 6858000"/>
              <a:gd name="connsiteX6" fmla="*/ 12208298 w 12208298"/>
              <a:gd name="connsiteY6" fmla="*/ 3146781 h 6858000"/>
              <a:gd name="connsiteX7" fmla="*/ 10353284 w 12208298"/>
              <a:gd name="connsiteY7" fmla="*/ 1291767 h 6858000"/>
              <a:gd name="connsiteX8" fmla="*/ 9866056 w 12208298"/>
              <a:gd name="connsiteY8" fmla="*/ 129176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08298" h="6858000">
                <a:moveTo>
                  <a:pt x="8574289" y="0"/>
                </a:moveTo>
                <a:lnTo>
                  <a:pt x="0" y="0"/>
                </a:lnTo>
                <a:lnTo>
                  <a:pt x="0" y="6858000"/>
                </a:lnTo>
                <a:lnTo>
                  <a:pt x="532109" y="6858000"/>
                </a:lnTo>
                <a:lnTo>
                  <a:pt x="11495317" y="6858000"/>
                </a:lnTo>
                <a:lnTo>
                  <a:pt x="12208298" y="6858000"/>
                </a:lnTo>
                <a:lnTo>
                  <a:pt x="12208298" y="3146781"/>
                </a:lnTo>
                <a:lnTo>
                  <a:pt x="10353284" y="1291767"/>
                </a:lnTo>
                <a:lnTo>
                  <a:pt x="9866056" y="1291767"/>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6" name="Freeform: Shape 15">
            <a:extLst>
              <a:ext uri="{FF2B5EF4-FFF2-40B4-BE49-F238E27FC236}">
                <a16:creationId xmlns:a16="http://schemas.microsoft.com/office/drawing/2014/main" id="{B989C45D-BDFF-418F-BE79-03FF70015770}"/>
              </a:ext>
            </a:extLst>
          </p:cNvPr>
          <p:cNvSpPr/>
          <p:nvPr/>
        </p:nvSpPr>
        <p:spPr>
          <a:xfrm rot="5400000" flipH="1" flipV="1">
            <a:off x="2667000" y="-2667001"/>
            <a:ext cx="6858000" cy="12192002"/>
          </a:xfrm>
          <a:custGeom>
            <a:avLst/>
            <a:gdLst>
              <a:gd name="connsiteX0" fmla="*/ 6858000 w 6858000"/>
              <a:gd name="connsiteY0" fmla="*/ 3871658 h 12192002"/>
              <a:gd name="connsiteX1" fmla="*/ 6858000 w 6858000"/>
              <a:gd name="connsiteY1" fmla="*/ 12192002 h 12192002"/>
              <a:gd name="connsiteX2" fmla="*/ 5363029 w 6858000"/>
              <a:gd name="connsiteY2" fmla="*/ 12192002 h 12192002"/>
              <a:gd name="connsiteX3" fmla="*/ 5363029 w 6858000"/>
              <a:gd name="connsiteY3" fmla="*/ 12192000 h 12192002"/>
              <a:gd name="connsiteX4" fmla="*/ 0 w 6858000"/>
              <a:gd name="connsiteY4" fmla="*/ 12192000 h 12192002"/>
              <a:gd name="connsiteX5" fmla="*/ 0 w 6858000"/>
              <a:gd name="connsiteY5" fmla="*/ 0 h 12192002"/>
              <a:gd name="connsiteX6" fmla="*/ 3539398 w 6858000"/>
              <a:gd name="connsiteY6" fmla="*/ 0 h 12192002"/>
              <a:gd name="connsiteX7" fmla="*/ 5566229 w 6858000"/>
              <a:gd name="connsiteY7" fmla="*/ 2026831 h 12192002"/>
              <a:gd name="connsiteX8" fmla="*/ 5566229 w 6858000"/>
              <a:gd name="connsiteY8" fmla="*/ 2575538 h 12192002"/>
              <a:gd name="connsiteX9" fmla="*/ 6858000 w 6858000"/>
              <a:gd name="connsiteY9" fmla="*/ 3871657 h 12192002"/>
              <a:gd name="connsiteX10" fmla="*/ 5566229 w 6858000"/>
              <a:gd name="connsiteY10" fmla="*/ 3871657 h 12192002"/>
              <a:gd name="connsiteX11" fmla="*/ 5566229 w 6858000"/>
              <a:gd name="connsiteY11" fmla="*/ 3871658 h 12192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58000" h="12192002">
                <a:moveTo>
                  <a:pt x="6858000" y="3871658"/>
                </a:moveTo>
                <a:lnTo>
                  <a:pt x="6858000" y="12192002"/>
                </a:lnTo>
                <a:lnTo>
                  <a:pt x="5363029" y="12192002"/>
                </a:lnTo>
                <a:lnTo>
                  <a:pt x="5363029" y="12192000"/>
                </a:lnTo>
                <a:lnTo>
                  <a:pt x="0" y="12192000"/>
                </a:lnTo>
                <a:lnTo>
                  <a:pt x="0" y="0"/>
                </a:lnTo>
                <a:lnTo>
                  <a:pt x="3539398" y="0"/>
                </a:lnTo>
                <a:lnTo>
                  <a:pt x="5566229" y="2026831"/>
                </a:lnTo>
                <a:lnTo>
                  <a:pt x="5566229" y="2575538"/>
                </a:lnTo>
                <a:lnTo>
                  <a:pt x="6858000" y="3871657"/>
                </a:lnTo>
                <a:lnTo>
                  <a:pt x="5566229" y="3871657"/>
                </a:lnTo>
                <a:lnTo>
                  <a:pt x="5566229" y="3871658"/>
                </a:lnTo>
                <a:close/>
              </a:path>
            </a:pathLst>
          </a:custGeom>
          <a:pattFill prst="wdDnDiag">
            <a:fgClr>
              <a:schemeClr val="accent1"/>
            </a:fgClr>
            <a:bgClr>
              <a:schemeClr val="accent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0" name="Freeform: Shape 19">
            <a:extLst>
              <a:ext uri="{FF2B5EF4-FFF2-40B4-BE49-F238E27FC236}">
                <a16:creationId xmlns:a16="http://schemas.microsoft.com/office/drawing/2014/main" id="{0027A677-9ACB-4264-B148-4806678FB83F}"/>
              </a:ext>
            </a:extLst>
          </p:cNvPr>
          <p:cNvSpPr/>
          <p:nvPr/>
        </p:nvSpPr>
        <p:spPr>
          <a:xfrm rot="5400000" flipH="1" flipV="1">
            <a:off x="2667000" y="-2667001"/>
            <a:ext cx="6858000" cy="12192002"/>
          </a:xfrm>
          <a:custGeom>
            <a:avLst/>
            <a:gdLst>
              <a:gd name="connsiteX0" fmla="*/ 6858000 w 6858000"/>
              <a:gd name="connsiteY0" fmla="*/ 3871658 h 12192002"/>
              <a:gd name="connsiteX1" fmla="*/ 6858000 w 6858000"/>
              <a:gd name="connsiteY1" fmla="*/ 12192002 h 12192002"/>
              <a:gd name="connsiteX2" fmla="*/ 5363029 w 6858000"/>
              <a:gd name="connsiteY2" fmla="*/ 12192002 h 12192002"/>
              <a:gd name="connsiteX3" fmla="*/ 5363029 w 6858000"/>
              <a:gd name="connsiteY3" fmla="*/ 12192000 h 12192002"/>
              <a:gd name="connsiteX4" fmla="*/ 0 w 6858000"/>
              <a:gd name="connsiteY4" fmla="*/ 12192000 h 12192002"/>
              <a:gd name="connsiteX5" fmla="*/ 0 w 6858000"/>
              <a:gd name="connsiteY5" fmla="*/ 0 h 12192002"/>
              <a:gd name="connsiteX6" fmla="*/ 3539398 w 6858000"/>
              <a:gd name="connsiteY6" fmla="*/ 0 h 12192002"/>
              <a:gd name="connsiteX7" fmla="*/ 5566229 w 6858000"/>
              <a:gd name="connsiteY7" fmla="*/ 2026831 h 12192002"/>
              <a:gd name="connsiteX8" fmla="*/ 5566229 w 6858000"/>
              <a:gd name="connsiteY8" fmla="*/ 2575538 h 12192002"/>
              <a:gd name="connsiteX9" fmla="*/ 6858000 w 6858000"/>
              <a:gd name="connsiteY9" fmla="*/ 3871657 h 12192002"/>
              <a:gd name="connsiteX10" fmla="*/ 5566229 w 6858000"/>
              <a:gd name="connsiteY10" fmla="*/ 3871657 h 12192002"/>
              <a:gd name="connsiteX11" fmla="*/ 5566229 w 6858000"/>
              <a:gd name="connsiteY11" fmla="*/ 3871658 h 12192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58000" h="12192002">
                <a:moveTo>
                  <a:pt x="6858000" y="3871658"/>
                </a:moveTo>
                <a:lnTo>
                  <a:pt x="6858000" y="12192002"/>
                </a:lnTo>
                <a:lnTo>
                  <a:pt x="5363029" y="12192002"/>
                </a:lnTo>
                <a:lnTo>
                  <a:pt x="5363029" y="12192000"/>
                </a:lnTo>
                <a:lnTo>
                  <a:pt x="0" y="12192000"/>
                </a:lnTo>
                <a:lnTo>
                  <a:pt x="0" y="0"/>
                </a:lnTo>
                <a:lnTo>
                  <a:pt x="3539398" y="0"/>
                </a:lnTo>
                <a:lnTo>
                  <a:pt x="5566229" y="2026831"/>
                </a:lnTo>
                <a:lnTo>
                  <a:pt x="5566229" y="2575538"/>
                </a:lnTo>
                <a:lnTo>
                  <a:pt x="6858000" y="3871657"/>
                </a:lnTo>
                <a:lnTo>
                  <a:pt x="5566229" y="3871657"/>
                </a:lnTo>
                <a:lnTo>
                  <a:pt x="5566229" y="3871658"/>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nvGrpSpPr>
          <p:cNvPr id="6" name="Group 5">
            <a:extLst>
              <a:ext uri="{FF2B5EF4-FFF2-40B4-BE49-F238E27FC236}">
                <a16:creationId xmlns:a16="http://schemas.microsoft.com/office/drawing/2014/main" id="{EA7FF9D7-8545-4547-AC77-A0421EEB9B99}"/>
              </a:ext>
            </a:extLst>
          </p:cNvPr>
          <p:cNvGrpSpPr/>
          <p:nvPr userDrawn="1"/>
        </p:nvGrpSpPr>
        <p:grpSpPr>
          <a:xfrm>
            <a:off x="0" y="0"/>
            <a:ext cx="6881966" cy="6858876"/>
            <a:chOff x="-5321" y="1096"/>
            <a:chExt cx="5924073" cy="5904197"/>
          </a:xfrm>
        </p:grpSpPr>
        <p:sp>
          <p:nvSpPr>
            <p:cNvPr id="17" name="Right Triangle 16">
              <a:extLst>
                <a:ext uri="{FF2B5EF4-FFF2-40B4-BE49-F238E27FC236}">
                  <a16:creationId xmlns:a16="http://schemas.microsoft.com/office/drawing/2014/main" id="{8DCD5806-2A2F-4ABF-8057-245681C498E6}"/>
                </a:ext>
              </a:extLst>
            </p:cNvPr>
            <p:cNvSpPr/>
            <p:nvPr userDrawn="1"/>
          </p:nvSpPr>
          <p:spPr>
            <a:xfrm rot="16200000" flipH="1" flipV="1">
              <a:off x="4618" y="-8842"/>
              <a:ext cx="5904196" cy="5924073"/>
            </a:xfrm>
            <a:prstGeom prst="rtTriangl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8" name="Right Triangle 17">
              <a:extLst>
                <a:ext uri="{FF2B5EF4-FFF2-40B4-BE49-F238E27FC236}">
                  <a16:creationId xmlns:a16="http://schemas.microsoft.com/office/drawing/2014/main" id="{3A93038F-E9E4-4FFD-B3DF-28DB7C2C1490}"/>
                </a:ext>
              </a:extLst>
            </p:cNvPr>
            <p:cNvSpPr/>
            <p:nvPr userDrawn="1"/>
          </p:nvSpPr>
          <p:spPr>
            <a:xfrm rot="16200000" flipH="1" flipV="1">
              <a:off x="3941" y="-8164"/>
              <a:ext cx="5501471" cy="5519993"/>
            </a:xfrm>
            <a:prstGeom prst="rtTriangle">
              <a:avLst/>
            </a:prstGeom>
            <a:pattFill prst="dkHorz">
              <a:fgClr>
                <a:schemeClr val="accent1"/>
              </a:fgClr>
              <a:bgClr>
                <a:schemeClr val="accent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9" name="Right Triangle 18">
              <a:extLst>
                <a:ext uri="{FF2B5EF4-FFF2-40B4-BE49-F238E27FC236}">
                  <a16:creationId xmlns:a16="http://schemas.microsoft.com/office/drawing/2014/main" id="{5DEA1E02-BBD0-4AE3-AF22-433B90272178}"/>
                </a:ext>
              </a:extLst>
            </p:cNvPr>
            <p:cNvSpPr/>
            <p:nvPr userDrawn="1"/>
          </p:nvSpPr>
          <p:spPr>
            <a:xfrm rot="16200000" flipH="1" flipV="1">
              <a:off x="3131" y="-7355"/>
              <a:ext cx="5019818" cy="5036720"/>
            </a:xfrm>
            <a:prstGeom prst="rtTriangle">
              <a:avLst/>
            </a:pr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 name="Title 1">
            <a:extLst>
              <a:ext uri="{FF2B5EF4-FFF2-40B4-BE49-F238E27FC236}">
                <a16:creationId xmlns:a16="http://schemas.microsoft.com/office/drawing/2014/main" id="{9E597736-C478-4C26-9BAF-205FE31E977C}"/>
              </a:ext>
            </a:extLst>
          </p:cNvPr>
          <p:cNvSpPr>
            <a:spLocks noGrp="1"/>
          </p:cNvSpPr>
          <p:nvPr userDrawn="1">
            <p:ph type="ctrTitle" hasCustomPrompt="1"/>
          </p:nvPr>
        </p:nvSpPr>
        <p:spPr>
          <a:xfrm>
            <a:off x="5217242" y="2807208"/>
            <a:ext cx="4945598" cy="1243584"/>
          </a:xfrm>
        </p:spPr>
        <p:txBody>
          <a:bodyPr vert="horz" lIns="91440" tIns="45720" rIns="91440" bIns="45720" rtlCol="0" anchor="ctr">
            <a:noAutofit/>
          </a:bodyPr>
          <a:lstStyle>
            <a:lvl1pPr>
              <a:defRPr lang="en-GB" sz="5400" b="1" dirty="0">
                <a:solidFill>
                  <a:schemeClr val="bg1"/>
                </a:solidFill>
                <a:latin typeface="+mj-lt"/>
                <a:ea typeface="Tahoma" panose="020B0604030504040204" pitchFamily="34" charset="0"/>
                <a:cs typeface="Tahoma" panose="020B0604030504040204" pitchFamily="34" charset="0"/>
              </a:defRPr>
            </a:lvl1pPr>
          </a:lstStyle>
          <a:p>
            <a:pPr lvl="0"/>
            <a:r>
              <a:rPr lang="en-US" noProof="0"/>
              <a:t>Thank You</a:t>
            </a:r>
          </a:p>
        </p:txBody>
      </p:sp>
    </p:spTree>
    <p:extLst>
      <p:ext uri="{BB962C8B-B14F-4D97-AF65-F5344CB8AC3E}">
        <p14:creationId xmlns:p14="http://schemas.microsoft.com/office/powerpoint/2010/main" val="22363861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hank You 2">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6E739168-A5E8-443A-B392-7AD4CF8977AD}"/>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5" name="Freeform: Shape 14">
            <a:extLst>
              <a:ext uri="{FF2B5EF4-FFF2-40B4-BE49-F238E27FC236}">
                <a16:creationId xmlns:a16="http://schemas.microsoft.com/office/drawing/2014/main" id="{41E10E1E-5268-4F03-BA64-07E19DE26739}"/>
              </a:ext>
            </a:extLst>
          </p:cNvPr>
          <p:cNvSpPr/>
          <p:nvPr/>
        </p:nvSpPr>
        <p:spPr>
          <a:xfrm flipH="1">
            <a:off x="-16297" y="0"/>
            <a:ext cx="12208298" cy="6858000"/>
          </a:xfrm>
          <a:custGeom>
            <a:avLst/>
            <a:gdLst>
              <a:gd name="connsiteX0" fmla="*/ 8574289 w 12208298"/>
              <a:gd name="connsiteY0" fmla="*/ 0 h 6858000"/>
              <a:gd name="connsiteX1" fmla="*/ 0 w 12208298"/>
              <a:gd name="connsiteY1" fmla="*/ 0 h 6858000"/>
              <a:gd name="connsiteX2" fmla="*/ 0 w 12208298"/>
              <a:gd name="connsiteY2" fmla="*/ 6858000 h 6858000"/>
              <a:gd name="connsiteX3" fmla="*/ 532109 w 12208298"/>
              <a:gd name="connsiteY3" fmla="*/ 6858000 h 6858000"/>
              <a:gd name="connsiteX4" fmla="*/ 11495317 w 12208298"/>
              <a:gd name="connsiteY4" fmla="*/ 6858000 h 6858000"/>
              <a:gd name="connsiteX5" fmla="*/ 12208298 w 12208298"/>
              <a:gd name="connsiteY5" fmla="*/ 6858000 h 6858000"/>
              <a:gd name="connsiteX6" fmla="*/ 12208298 w 12208298"/>
              <a:gd name="connsiteY6" fmla="*/ 3146781 h 6858000"/>
              <a:gd name="connsiteX7" fmla="*/ 10353284 w 12208298"/>
              <a:gd name="connsiteY7" fmla="*/ 1291767 h 6858000"/>
              <a:gd name="connsiteX8" fmla="*/ 9866056 w 12208298"/>
              <a:gd name="connsiteY8" fmla="*/ 129176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08298" h="6858000">
                <a:moveTo>
                  <a:pt x="8574289" y="0"/>
                </a:moveTo>
                <a:lnTo>
                  <a:pt x="0" y="0"/>
                </a:lnTo>
                <a:lnTo>
                  <a:pt x="0" y="6858000"/>
                </a:lnTo>
                <a:lnTo>
                  <a:pt x="532109" y="6858000"/>
                </a:lnTo>
                <a:lnTo>
                  <a:pt x="11495317" y="6858000"/>
                </a:lnTo>
                <a:lnTo>
                  <a:pt x="12208298" y="6858000"/>
                </a:lnTo>
                <a:lnTo>
                  <a:pt x="12208298" y="3146781"/>
                </a:lnTo>
                <a:lnTo>
                  <a:pt x="10353284" y="1291767"/>
                </a:lnTo>
                <a:lnTo>
                  <a:pt x="9866056" y="1291767"/>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6" name="Freeform: Shape 15">
            <a:extLst>
              <a:ext uri="{FF2B5EF4-FFF2-40B4-BE49-F238E27FC236}">
                <a16:creationId xmlns:a16="http://schemas.microsoft.com/office/drawing/2014/main" id="{B989C45D-BDFF-418F-BE79-03FF70015770}"/>
              </a:ext>
            </a:extLst>
          </p:cNvPr>
          <p:cNvSpPr/>
          <p:nvPr/>
        </p:nvSpPr>
        <p:spPr>
          <a:xfrm rot="5400000" flipH="1" flipV="1">
            <a:off x="2667000" y="-2667001"/>
            <a:ext cx="6858000" cy="12192002"/>
          </a:xfrm>
          <a:custGeom>
            <a:avLst/>
            <a:gdLst>
              <a:gd name="connsiteX0" fmla="*/ 6858000 w 6858000"/>
              <a:gd name="connsiteY0" fmla="*/ 3871658 h 12192002"/>
              <a:gd name="connsiteX1" fmla="*/ 6858000 w 6858000"/>
              <a:gd name="connsiteY1" fmla="*/ 12192002 h 12192002"/>
              <a:gd name="connsiteX2" fmla="*/ 5363029 w 6858000"/>
              <a:gd name="connsiteY2" fmla="*/ 12192002 h 12192002"/>
              <a:gd name="connsiteX3" fmla="*/ 5363029 w 6858000"/>
              <a:gd name="connsiteY3" fmla="*/ 12192000 h 12192002"/>
              <a:gd name="connsiteX4" fmla="*/ 0 w 6858000"/>
              <a:gd name="connsiteY4" fmla="*/ 12192000 h 12192002"/>
              <a:gd name="connsiteX5" fmla="*/ 0 w 6858000"/>
              <a:gd name="connsiteY5" fmla="*/ 0 h 12192002"/>
              <a:gd name="connsiteX6" fmla="*/ 3539398 w 6858000"/>
              <a:gd name="connsiteY6" fmla="*/ 0 h 12192002"/>
              <a:gd name="connsiteX7" fmla="*/ 5566229 w 6858000"/>
              <a:gd name="connsiteY7" fmla="*/ 2026831 h 12192002"/>
              <a:gd name="connsiteX8" fmla="*/ 5566229 w 6858000"/>
              <a:gd name="connsiteY8" fmla="*/ 2575538 h 12192002"/>
              <a:gd name="connsiteX9" fmla="*/ 6858000 w 6858000"/>
              <a:gd name="connsiteY9" fmla="*/ 3871657 h 12192002"/>
              <a:gd name="connsiteX10" fmla="*/ 5566229 w 6858000"/>
              <a:gd name="connsiteY10" fmla="*/ 3871657 h 12192002"/>
              <a:gd name="connsiteX11" fmla="*/ 5566229 w 6858000"/>
              <a:gd name="connsiteY11" fmla="*/ 3871658 h 12192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58000" h="12192002">
                <a:moveTo>
                  <a:pt x="6858000" y="3871658"/>
                </a:moveTo>
                <a:lnTo>
                  <a:pt x="6858000" y="12192002"/>
                </a:lnTo>
                <a:lnTo>
                  <a:pt x="5363029" y="12192002"/>
                </a:lnTo>
                <a:lnTo>
                  <a:pt x="5363029" y="12192000"/>
                </a:lnTo>
                <a:lnTo>
                  <a:pt x="0" y="12192000"/>
                </a:lnTo>
                <a:lnTo>
                  <a:pt x="0" y="0"/>
                </a:lnTo>
                <a:lnTo>
                  <a:pt x="3539398" y="0"/>
                </a:lnTo>
                <a:lnTo>
                  <a:pt x="5566229" y="2026831"/>
                </a:lnTo>
                <a:lnTo>
                  <a:pt x="5566229" y="2575538"/>
                </a:lnTo>
                <a:lnTo>
                  <a:pt x="6858000" y="3871657"/>
                </a:lnTo>
                <a:lnTo>
                  <a:pt x="5566229" y="3871657"/>
                </a:lnTo>
                <a:lnTo>
                  <a:pt x="5566229" y="3871658"/>
                </a:lnTo>
                <a:close/>
              </a:path>
            </a:pathLst>
          </a:custGeom>
          <a:pattFill prst="wdDnDiag">
            <a:fgClr>
              <a:schemeClr val="accent1"/>
            </a:fgClr>
            <a:bgClr>
              <a:schemeClr val="accent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0" name="Freeform: Shape 19">
            <a:extLst>
              <a:ext uri="{FF2B5EF4-FFF2-40B4-BE49-F238E27FC236}">
                <a16:creationId xmlns:a16="http://schemas.microsoft.com/office/drawing/2014/main" id="{0027A677-9ACB-4264-B148-4806678FB83F}"/>
              </a:ext>
            </a:extLst>
          </p:cNvPr>
          <p:cNvSpPr/>
          <p:nvPr/>
        </p:nvSpPr>
        <p:spPr>
          <a:xfrm rot="5400000" flipH="1" flipV="1">
            <a:off x="2667000" y="-2667001"/>
            <a:ext cx="6858000" cy="12192002"/>
          </a:xfrm>
          <a:custGeom>
            <a:avLst/>
            <a:gdLst>
              <a:gd name="connsiteX0" fmla="*/ 6858000 w 6858000"/>
              <a:gd name="connsiteY0" fmla="*/ 3871658 h 12192002"/>
              <a:gd name="connsiteX1" fmla="*/ 6858000 w 6858000"/>
              <a:gd name="connsiteY1" fmla="*/ 12192002 h 12192002"/>
              <a:gd name="connsiteX2" fmla="*/ 5363029 w 6858000"/>
              <a:gd name="connsiteY2" fmla="*/ 12192002 h 12192002"/>
              <a:gd name="connsiteX3" fmla="*/ 5363029 w 6858000"/>
              <a:gd name="connsiteY3" fmla="*/ 12192000 h 12192002"/>
              <a:gd name="connsiteX4" fmla="*/ 0 w 6858000"/>
              <a:gd name="connsiteY4" fmla="*/ 12192000 h 12192002"/>
              <a:gd name="connsiteX5" fmla="*/ 0 w 6858000"/>
              <a:gd name="connsiteY5" fmla="*/ 0 h 12192002"/>
              <a:gd name="connsiteX6" fmla="*/ 3539398 w 6858000"/>
              <a:gd name="connsiteY6" fmla="*/ 0 h 12192002"/>
              <a:gd name="connsiteX7" fmla="*/ 5566229 w 6858000"/>
              <a:gd name="connsiteY7" fmla="*/ 2026831 h 12192002"/>
              <a:gd name="connsiteX8" fmla="*/ 5566229 w 6858000"/>
              <a:gd name="connsiteY8" fmla="*/ 2575538 h 12192002"/>
              <a:gd name="connsiteX9" fmla="*/ 6858000 w 6858000"/>
              <a:gd name="connsiteY9" fmla="*/ 3871657 h 12192002"/>
              <a:gd name="connsiteX10" fmla="*/ 5566229 w 6858000"/>
              <a:gd name="connsiteY10" fmla="*/ 3871657 h 12192002"/>
              <a:gd name="connsiteX11" fmla="*/ 5566229 w 6858000"/>
              <a:gd name="connsiteY11" fmla="*/ 3871658 h 12192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58000" h="12192002">
                <a:moveTo>
                  <a:pt x="6858000" y="3871658"/>
                </a:moveTo>
                <a:lnTo>
                  <a:pt x="6858000" y="12192002"/>
                </a:lnTo>
                <a:lnTo>
                  <a:pt x="5363029" y="12192002"/>
                </a:lnTo>
                <a:lnTo>
                  <a:pt x="5363029" y="12192000"/>
                </a:lnTo>
                <a:lnTo>
                  <a:pt x="0" y="12192000"/>
                </a:lnTo>
                <a:lnTo>
                  <a:pt x="0" y="0"/>
                </a:lnTo>
                <a:lnTo>
                  <a:pt x="3539398" y="0"/>
                </a:lnTo>
                <a:lnTo>
                  <a:pt x="5566229" y="2026831"/>
                </a:lnTo>
                <a:lnTo>
                  <a:pt x="5566229" y="2575538"/>
                </a:lnTo>
                <a:lnTo>
                  <a:pt x="6858000" y="3871657"/>
                </a:lnTo>
                <a:lnTo>
                  <a:pt x="5566229" y="3871657"/>
                </a:lnTo>
                <a:lnTo>
                  <a:pt x="5566229" y="3871658"/>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9E597736-C478-4C26-9BAF-205FE31E977C}"/>
              </a:ext>
            </a:extLst>
          </p:cNvPr>
          <p:cNvSpPr>
            <a:spLocks noGrp="1"/>
          </p:cNvSpPr>
          <p:nvPr userDrawn="1">
            <p:ph type="ctrTitle" hasCustomPrompt="1"/>
          </p:nvPr>
        </p:nvSpPr>
        <p:spPr>
          <a:xfrm>
            <a:off x="6360242" y="3429000"/>
            <a:ext cx="4945598" cy="1243584"/>
          </a:xfrm>
        </p:spPr>
        <p:txBody>
          <a:bodyPr vert="horz" lIns="91440" tIns="45720" rIns="91440" bIns="45720" rtlCol="0" anchor="ctr">
            <a:noAutofit/>
          </a:bodyPr>
          <a:lstStyle>
            <a:lvl1pPr>
              <a:defRPr lang="en-GB" sz="5400" b="1" dirty="0">
                <a:solidFill>
                  <a:schemeClr val="bg1"/>
                </a:solidFill>
                <a:latin typeface="+mj-lt"/>
                <a:ea typeface="Tahoma" panose="020B0604030504040204" pitchFamily="34" charset="0"/>
                <a:cs typeface="Tahoma" panose="020B0604030504040204" pitchFamily="34" charset="0"/>
              </a:defRPr>
            </a:lvl1pPr>
          </a:lstStyle>
          <a:p>
            <a:pPr lvl="0"/>
            <a:r>
              <a:rPr lang="en-US" noProof="0"/>
              <a:t>Thank You</a:t>
            </a:r>
          </a:p>
        </p:txBody>
      </p:sp>
      <p:sp>
        <p:nvSpPr>
          <p:cNvPr id="35" name="Freeform: Shape 34">
            <a:extLst>
              <a:ext uri="{FF2B5EF4-FFF2-40B4-BE49-F238E27FC236}">
                <a16:creationId xmlns:a16="http://schemas.microsoft.com/office/drawing/2014/main" id="{C024DCDB-C6BF-455E-AAB8-EAF9DAB302A1}"/>
              </a:ext>
            </a:extLst>
          </p:cNvPr>
          <p:cNvSpPr/>
          <p:nvPr userDrawn="1"/>
        </p:nvSpPr>
        <p:spPr>
          <a:xfrm rot="13500000">
            <a:off x="-729899" y="-1215856"/>
            <a:ext cx="6043521" cy="8427077"/>
          </a:xfrm>
          <a:custGeom>
            <a:avLst/>
            <a:gdLst>
              <a:gd name="connsiteX0" fmla="*/ 6043521 w 6043521"/>
              <a:gd name="connsiteY0" fmla="*/ 4267535 h 8427077"/>
              <a:gd name="connsiteX1" fmla="*/ 1883979 w 6043521"/>
              <a:gd name="connsiteY1" fmla="*/ 8427077 h 8427077"/>
              <a:gd name="connsiteX2" fmla="*/ 0 w 6043521"/>
              <a:gd name="connsiteY2" fmla="*/ 8427077 h 8427077"/>
              <a:gd name="connsiteX3" fmla="*/ 0 w 6043521"/>
              <a:gd name="connsiteY3" fmla="*/ 1775986 h 8427077"/>
              <a:gd name="connsiteX4" fmla="*/ 1775985 w 6043521"/>
              <a:gd name="connsiteY4" fmla="*/ 0 h 84270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43521" h="8427077">
                <a:moveTo>
                  <a:pt x="6043521" y="4267535"/>
                </a:moveTo>
                <a:lnTo>
                  <a:pt x="1883979" y="8427077"/>
                </a:lnTo>
                <a:lnTo>
                  <a:pt x="0" y="8427077"/>
                </a:lnTo>
                <a:lnTo>
                  <a:pt x="0" y="1775986"/>
                </a:lnTo>
                <a:lnTo>
                  <a:pt x="1775985"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32" name="Freeform: Shape 31">
            <a:extLst>
              <a:ext uri="{FF2B5EF4-FFF2-40B4-BE49-F238E27FC236}">
                <a16:creationId xmlns:a16="http://schemas.microsoft.com/office/drawing/2014/main" id="{26AFB47A-5D51-4F9C-B01B-977CE5E3C093}"/>
              </a:ext>
            </a:extLst>
          </p:cNvPr>
          <p:cNvSpPr/>
          <p:nvPr userDrawn="1"/>
        </p:nvSpPr>
        <p:spPr>
          <a:xfrm rot="13500000">
            <a:off x="-1145231" y="-2123853"/>
            <a:ext cx="6043521" cy="9008880"/>
          </a:xfrm>
          <a:custGeom>
            <a:avLst/>
            <a:gdLst>
              <a:gd name="connsiteX0" fmla="*/ 6043521 w 6043521"/>
              <a:gd name="connsiteY0" fmla="*/ 4849338 h 9008880"/>
              <a:gd name="connsiteX1" fmla="*/ 1883979 w 6043521"/>
              <a:gd name="connsiteY1" fmla="*/ 9008880 h 9008880"/>
              <a:gd name="connsiteX2" fmla="*/ 0 w 6043521"/>
              <a:gd name="connsiteY2" fmla="*/ 9008880 h 9008880"/>
              <a:gd name="connsiteX3" fmla="*/ 0 w 6043521"/>
              <a:gd name="connsiteY3" fmla="*/ 1194182 h 9008880"/>
              <a:gd name="connsiteX4" fmla="*/ 1194182 w 6043521"/>
              <a:gd name="connsiteY4" fmla="*/ 0 h 90088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43521" h="9008880">
                <a:moveTo>
                  <a:pt x="6043521" y="4849338"/>
                </a:moveTo>
                <a:lnTo>
                  <a:pt x="1883979" y="9008880"/>
                </a:lnTo>
                <a:lnTo>
                  <a:pt x="0" y="9008880"/>
                </a:lnTo>
                <a:lnTo>
                  <a:pt x="0" y="1194182"/>
                </a:lnTo>
                <a:lnTo>
                  <a:pt x="1194182" y="0"/>
                </a:lnTo>
                <a:close/>
              </a:path>
            </a:pathLst>
          </a:custGeom>
          <a:pattFill prst="wdDn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30" name="Freeform: Shape 29">
            <a:extLst>
              <a:ext uri="{FF2B5EF4-FFF2-40B4-BE49-F238E27FC236}">
                <a16:creationId xmlns:a16="http://schemas.microsoft.com/office/drawing/2014/main" id="{6997A4FF-7390-4173-8ACD-6CF7145AACEC}"/>
              </a:ext>
            </a:extLst>
          </p:cNvPr>
          <p:cNvSpPr/>
          <p:nvPr userDrawn="1"/>
        </p:nvSpPr>
        <p:spPr>
          <a:xfrm rot="18900000" flipH="1">
            <a:off x="-2681153" y="-465959"/>
            <a:ext cx="8639119" cy="5739762"/>
          </a:xfrm>
          <a:custGeom>
            <a:avLst/>
            <a:gdLst>
              <a:gd name="connsiteX0" fmla="*/ 3789781 w 8639119"/>
              <a:gd name="connsiteY0" fmla="*/ 0 h 5739762"/>
              <a:gd name="connsiteX1" fmla="*/ 0 w 8639119"/>
              <a:gd name="connsiteY1" fmla="*/ 3789782 h 5739762"/>
              <a:gd name="connsiteX2" fmla="*/ 0 w 8639119"/>
              <a:gd name="connsiteY2" fmla="*/ 5739761 h 5739762"/>
              <a:gd name="connsiteX3" fmla="*/ 7748695 w 8639119"/>
              <a:gd name="connsiteY3" fmla="*/ 5739762 h 5739762"/>
              <a:gd name="connsiteX4" fmla="*/ 8639119 w 8639119"/>
              <a:gd name="connsiteY4" fmla="*/ 4849338 h 5739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9119" h="5739762">
                <a:moveTo>
                  <a:pt x="3789781" y="0"/>
                </a:moveTo>
                <a:lnTo>
                  <a:pt x="0" y="3789782"/>
                </a:lnTo>
                <a:lnTo>
                  <a:pt x="0" y="5739761"/>
                </a:lnTo>
                <a:lnTo>
                  <a:pt x="7748695" y="5739762"/>
                </a:lnTo>
                <a:lnTo>
                  <a:pt x="8639119" y="4849338"/>
                </a:lnTo>
                <a:close/>
              </a:path>
            </a:pathLst>
          </a:custGeom>
          <a:solidFill>
            <a:schemeClr val="accent1">
              <a:lumMod val="50000"/>
              <a:alpha val="51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Tree>
    <p:extLst>
      <p:ext uri="{BB962C8B-B14F-4D97-AF65-F5344CB8AC3E}">
        <p14:creationId xmlns:p14="http://schemas.microsoft.com/office/powerpoint/2010/main" val="12185180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2838D16-809E-4EB1-8C0C-0E63D8139112}"/>
              </a:ext>
            </a:extLst>
          </p:cNvPr>
          <p:cNvSpPr/>
          <p:nvPr userDrawn="1"/>
        </p:nvSpPr>
        <p:spPr>
          <a:xfrm>
            <a:off x="0" y="0"/>
            <a:ext cx="12192000" cy="6858000"/>
          </a:xfrm>
          <a:prstGeom prst="rect">
            <a:avLst/>
          </a:prstGeom>
          <a:solidFill>
            <a:srgbClr val="0C43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Freeform: Shape 7">
            <a:extLst>
              <a:ext uri="{FF2B5EF4-FFF2-40B4-BE49-F238E27FC236}">
                <a16:creationId xmlns:a16="http://schemas.microsoft.com/office/drawing/2014/main" id="{01FEB333-94B4-4E53-9019-D584810903BB}"/>
              </a:ext>
            </a:extLst>
          </p:cNvPr>
          <p:cNvSpPr/>
          <p:nvPr userDrawn="1"/>
        </p:nvSpPr>
        <p:spPr>
          <a:xfrm>
            <a:off x="0" y="0"/>
            <a:ext cx="12192000" cy="6862745"/>
          </a:xfrm>
          <a:custGeom>
            <a:avLst/>
            <a:gdLst>
              <a:gd name="connsiteX0" fmla="*/ 0 w 12192000"/>
              <a:gd name="connsiteY0" fmla="*/ 0 h 6849743"/>
              <a:gd name="connsiteX1" fmla="*/ 7554712 w 12192000"/>
              <a:gd name="connsiteY1" fmla="*/ 0 h 6849743"/>
              <a:gd name="connsiteX2" fmla="*/ 10266645 w 12192000"/>
              <a:gd name="connsiteY2" fmla="*/ 2711934 h 6849743"/>
              <a:gd name="connsiteX3" fmla="*/ 11289529 w 12192000"/>
              <a:gd name="connsiteY3" fmla="*/ 2711934 h 6849743"/>
              <a:gd name="connsiteX4" fmla="*/ 12191999 w 12192000"/>
              <a:gd name="connsiteY4" fmla="*/ 3614404 h 6849743"/>
              <a:gd name="connsiteX5" fmla="*/ 12192000 w 12192000"/>
              <a:gd name="connsiteY5" fmla="*/ 6849743 h 6849743"/>
              <a:gd name="connsiteX6" fmla="*/ 0 w 12192000"/>
              <a:gd name="connsiteY6" fmla="*/ 6849743 h 6849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6849743">
                <a:moveTo>
                  <a:pt x="0" y="0"/>
                </a:moveTo>
                <a:lnTo>
                  <a:pt x="7554712" y="0"/>
                </a:lnTo>
                <a:lnTo>
                  <a:pt x="10266645" y="2711934"/>
                </a:lnTo>
                <a:lnTo>
                  <a:pt x="11289529" y="2711934"/>
                </a:lnTo>
                <a:lnTo>
                  <a:pt x="12191999" y="3614404"/>
                </a:lnTo>
                <a:lnTo>
                  <a:pt x="12192000" y="6849743"/>
                </a:lnTo>
                <a:lnTo>
                  <a:pt x="0" y="6849743"/>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9" name="Freeform: Shape 8">
            <a:extLst>
              <a:ext uri="{FF2B5EF4-FFF2-40B4-BE49-F238E27FC236}">
                <a16:creationId xmlns:a16="http://schemas.microsoft.com/office/drawing/2014/main" id="{A59B9489-0CD9-4DB7-AC82-6E7867F91403}"/>
              </a:ext>
            </a:extLst>
          </p:cNvPr>
          <p:cNvSpPr/>
          <p:nvPr userDrawn="1"/>
        </p:nvSpPr>
        <p:spPr>
          <a:xfrm rot="16200000" flipV="1">
            <a:off x="2626805" y="-2626805"/>
            <a:ext cx="6862743" cy="12116353"/>
          </a:xfrm>
          <a:custGeom>
            <a:avLst/>
            <a:gdLst>
              <a:gd name="connsiteX0" fmla="*/ 6853871 w 6853871"/>
              <a:gd name="connsiteY0" fmla="*/ 12116353 h 12116353"/>
              <a:gd name="connsiteX1" fmla="*/ 6853871 w 6853871"/>
              <a:gd name="connsiteY1" fmla="*/ 8014954 h 12116353"/>
              <a:gd name="connsiteX2" fmla="*/ 4141930 w 6853871"/>
              <a:gd name="connsiteY2" fmla="*/ 8014954 h 12116353"/>
              <a:gd name="connsiteX3" fmla="*/ 4141930 w 6853871"/>
              <a:gd name="connsiteY3" fmla="*/ 8014952 h 12116353"/>
              <a:gd name="connsiteX4" fmla="*/ 6853871 w 6853871"/>
              <a:gd name="connsiteY4" fmla="*/ 8014952 h 12116353"/>
              <a:gd name="connsiteX5" fmla="*/ 4141930 w 6853871"/>
              <a:gd name="connsiteY5" fmla="*/ 5293882 h 12116353"/>
              <a:gd name="connsiteX6" fmla="*/ 4141930 w 6853871"/>
              <a:gd name="connsiteY6" fmla="*/ 4141928 h 12116353"/>
              <a:gd name="connsiteX7" fmla="*/ 0 w 6853871"/>
              <a:gd name="connsiteY7" fmla="*/ 0 h 12116353"/>
              <a:gd name="connsiteX8" fmla="*/ 0 w 6853871"/>
              <a:gd name="connsiteY8" fmla="*/ 12116353 h 12116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53871" h="12116353">
                <a:moveTo>
                  <a:pt x="6853871" y="12116353"/>
                </a:moveTo>
                <a:lnTo>
                  <a:pt x="6853871" y="8014954"/>
                </a:lnTo>
                <a:lnTo>
                  <a:pt x="4141930" y="8014954"/>
                </a:lnTo>
                <a:lnTo>
                  <a:pt x="4141930" y="8014952"/>
                </a:lnTo>
                <a:lnTo>
                  <a:pt x="6853871" y="8014952"/>
                </a:lnTo>
                <a:lnTo>
                  <a:pt x="4141930" y="5293882"/>
                </a:lnTo>
                <a:lnTo>
                  <a:pt x="4141930" y="4141928"/>
                </a:lnTo>
                <a:lnTo>
                  <a:pt x="0" y="0"/>
                </a:lnTo>
                <a:lnTo>
                  <a:pt x="0" y="12116353"/>
                </a:lnTo>
                <a:close/>
              </a:path>
            </a:pathLst>
          </a:custGeom>
          <a:pattFill prst="wdDnDiag">
            <a:fgClr>
              <a:schemeClr val="accent1"/>
            </a:fgClr>
            <a:bgClr>
              <a:schemeClr val="accent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Right Triangle 9">
            <a:extLst>
              <a:ext uri="{FF2B5EF4-FFF2-40B4-BE49-F238E27FC236}">
                <a16:creationId xmlns:a16="http://schemas.microsoft.com/office/drawing/2014/main" id="{A55D1C76-C591-4FA5-9780-87AB6B37C0FA}"/>
              </a:ext>
            </a:extLst>
          </p:cNvPr>
          <p:cNvSpPr/>
          <p:nvPr userDrawn="1"/>
        </p:nvSpPr>
        <p:spPr>
          <a:xfrm rot="5400000" flipV="1">
            <a:off x="5851010" y="-10649"/>
            <a:ext cx="6326154" cy="6347453"/>
          </a:xfrm>
          <a:prstGeom prst="rtTriangl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1" name="Freeform: Shape 10">
            <a:extLst>
              <a:ext uri="{FF2B5EF4-FFF2-40B4-BE49-F238E27FC236}">
                <a16:creationId xmlns:a16="http://schemas.microsoft.com/office/drawing/2014/main" id="{A7DC1D12-670F-4235-8791-FA8C2B330871}"/>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2" name="Freeform: Shape 11">
            <a:extLst>
              <a:ext uri="{FF2B5EF4-FFF2-40B4-BE49-F238E27FC236}">
                <a16:creationId xmlns:a16="http://schemas.microsoft.com/office/drawing/2014/main" id="{859569CF-FDAC-47C4-A0F5-296F7117C398}"/>
              </a:ext>
            </a:extLst>
          </p:cNvPr>
          <p:cNvSpPr/>
          <p:nvPr userDrawn="1"/>
        </p:nvSpPr>
        <p:spPr>
          <a:xfrm rot="2700000">
            <a:off x="9668984" y="1404392"/>
            <a:ext cx="4406148" cy="5299239"/>
          </a:xfrm>
          <a:custGeom>
            <a:avLst/>
            <a:gdLst>
              <a:gd name="connsiteX0" fmla="*/ 0 w 4406148"/>
              <a:gd name="connsiteY0" fmla="*/ 0 h 5299239"/>
              <a:gd name="connsiteX1" fmla="*/ 4406148 w 4406148"/>
              <a:gd name="connsiteY1" fmla="*/ 4406147 h 5299239"/>
              <a:gd name="connsiteX2" fmla="*/ 3513056 w 4406148"/>
              <a:gd name="connsiteY2" fmla="*/ 5299239 h 5299239"/>
              <a:gd name="connsiteX3" fmla="*/ 1 w 4406148"/>
              <a:gd name="connsiteY3" fmla="*/ 5299239 h 5299239"/>
            </a:gdLst>
            <a:ahLst/>
            <a:cxnLst>
              <a:cxn ang="0">
                <a:pos x="connsiteX0" y="connsiteY0"/>
              </a:cxn>
              <a:cxn ang="0">
                <a:pos x="connsiteX1" y="connsiteY1"/>
              </a:cxn>
              <a:cxn ang="0">
                <a:pos x="connsiteX2" y="connsiteY2"/>
              </a:cxn>
              <a:cxn ang="0">
                <a:pos x="connsiteX3" y="connsiteY3"/>
              </a:cxn>
            </a:cxnLst>
            <a:rect l="l" t="t" r="r" b="b"/>
            <a:pathLst>
              <a:path w="4406148" h="5299239">
                <a:moveTo>
                  <a:pt x="0" y="0"/>
                </a:moveTo>
                <a:lnTo>
                  <a:pt x="4406148" y="4406147"/>
                </a:lnTo>
                <a:lnTo>
                  <a:pt x="3513056" y="5299239"/>
                </a:lnTo>
                <a:lnTo>
                  <a:pt x="1" y="5299239"/>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3" name="Freeform: Shape 12">
            <a:extLst>
              <a:ext uri="{FF2B5EF4-FFF2-40B4-BE49-F238E27FC236}">
                <a16:creationId xmlns:a16="http://schemas.microsoft.com/office/drawing/2014/main" id="{D68D0C72-2B2C-4C85-A091-157853C71784}"/>
              </a:ext>
            </a:extLst>
          </p:cNvPr>
          <p:cNvSpPr/>
          <p:nvPr userDrawn="1"/>
        </p:nvSpPr>
        <p:spPr>
          <a:xfrm rot="8100000" flipH="1">
            <a:off x="9583575" y="1088097"/>
            <a:ext cx="5072180" cy="4843502"/>
          </a:xfrm>
          <a:custGeom>
            <a:avLst/>
            <a:gdLst>
              <a:gd name="connsiteX0" fmla="*/ 5072180 w 5072180"/>
              <a:gd name="connsiteY0" fmla="*/ 4843501 h 4843502"/>
              <a:gd name="connsiteX1" fmla="*/ 228679 w 5072180"/>
              <a:gd name="connsiteY1" fmla="*/ 0 h 4843502"/>
              <a:gd name="connsiteX2" fmla="*/ 1 w 5072180"/>
              <a:gd name="connsiteY2" fmla="*/ 228678 h 4843502"/>
              <a:gd name="connsiteX3" fmla="*/ 0 w 5072180"/>
              <a:gd name="connsiteY3" fmla="*/ 4843502 h 4843502"/>
            </a:gdLst>
            <a:ahLst/>
            <a:cxnLst>
              <a:cxn ang="0">
                <a:pos x="connsiteX0" y="connsiteY0"/>
              </a:cxn>
              <a:cxn ang="0">
                <a:pos x="connsiteX1" y="connsiteY1"/>
              </a:cxn>
              <a:cxn ang="0">
                <a:pos x="connsiteX2" y="connsiteY2"/>
              </a:cxn>
              <a:cxn ang="0">
                <a:pos x="connsiteX3" y="connsiteY3"/>
              </a:cxn>
            </a:cxnLst>
            <a:rect l="l" t="t" r="r" b="b"/>
            <a:pathLst>
              <a:path w="5072180" h="4843502">
                <a:moveTo>
                  <a:pt x="5072180" y="4843501"/>
                </a:moveTo>
                <a:lnTo>
                  <a:pt x="228679" y="0"/>
                </a:lnTo>
                <a:lnTo>
                  <a:pt x="1" y="228678"/>
                </a:lnTo>
                <a:lnTo>
                  <a:pt x="0" y="4843502"/>
                </a:lnTo>
                <a:close/>
              </a:path>
            </a:pathLst>
          </a:custGeom>
          <a:pattFill prst="wdDn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4" name="Freeform: Shape 13">
            <a:extLst>
              <a:ext uri="{FF2B5EF4-FFF2-40B4-BE49-F238E27FC236}">
                <a16:creationId xmlns:a16="http://schemas.microsoft.com/office/drawing/2014/main" id="{8E25334A-5FE3-4DDA-8D32-4796CCFCAA74}"/>
              </a:ext>
            </a:extLst>
          </p:cNvPr>
          <p:cNvSpPr/>
          <p:nvPr userDrawn="1"/>
        </p:nvSpPr>
        <p:spPr>
          <a:xfrm rot="2700000">
            <a:off x="11438585" y="5665752"/>
            <a:ext cx="877778" cy="1755556"/>
          </a:xfrm>
          <a:custGeom>
            <a:avLst/>
            <a:gdLst>
              <a:gd name="connsiteX0" fmla="*/ 0 w 877778"/>
              <a:gd name="connsiteY0" fmla="*/ 0 h 1755556"/>
              <a:gd name="connsiteX1" fmla="*/ 877778 w 877778"/>
              <a:gd name="connsiteY1" fmla="*/ 877778 h 1755556"/>
              <a:gd name="connsiteX2" fmla="*/ 0 w 877778"/>
              <a:gd name="connsiteY2" fmla="*/ 1755556 h 1755556"/>
            </a:gdLst>
            <a:ahLst/>
            <a:cxnLst>
              <a:cxn ang="0">
                <a:pos x="connsiteX0" y="connsiteY0"/>
              </a:cxn>
              <a:cxn ang="0">
                <a:pos x="connsiteX1" y="connsiteY1"/>
              </a:cxn>
              <a:cxn ang="0">
                <a:pos x="connsiteX2" y="connsiteY2"/>
              </a:cxn>
            </a:cxnLst>
            <a:rect l="l" t="t" r="r" b="b"/>
            <a:pathLst>
              <a:path w="877778" h="1755556">
                <a:moveTo>
                  <a:pt x="0" y="0"/>
                </a:moveTo>
                <a:lnTo>
                  <a:pt x="877778" y="877778"/>
                </a:lnTo>
                <a:lnTo>
                  <a:pt x="0" y="1755556"/>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5" name="Freeform: Shape 14">
            <a:extLst>
              <a:ext uri="{FF2B5EF4-FFF2-40B4-BE49-F238E27FC236}">
                <a16:creationId xmlns:a16="http://schemas.microsoft.com/office/drawing/2014/main" id="{18818DF1-D7FD-4C0F-875D-7A07E8F75C06}"/>
              </a:ext>
            </a:extLst>
          </p:cNvPr>
          <p:cNvSpPr/>
          <p:nvPr userDrawn="1"/>
        </p:nvSpPr>
        <p:spPr>
          <a:xfrm rot="8100000" flipH="1">
            <a:off x="10582265" y="5841410"/>
            <a:ext cx="2372348" cy="1186174"/>
          </a:xfrm>
          <a:custGeom>
            <a:avLst/>
            <a:gdLst>
              <a:gd name="connsiteX0" fmla="*/ 2372348 w 2372348"/>
              <a:gd name="connsiteY0" fmla="*/ 1186174 h 1186174"/>
              <a:gd name="connsiteX1" fmla="*/ 1186174 w 2372348"/>
              <a:gd name="connsiteY1" fmla="*/ 0 h 1186174"/>
              <a:gd name="connsiteX2" fmla="*/ 0 w 2372348"/>
              <a:gd name="connsiteY2" fmla="*/ 1186174 h 1186174"/>
            </a:gdLst>
            <a:ahLst/>
            <a:cxnLst>
              <a:cxn ang="0">
                <a:pos x="connsiteX0" y="connsiteY0"/>
              </a:cxn>
              <a:cxn ang="0">
                <a:pos x="connsiteX1" y="connsiteY1"/>
              </a:cxn>
              <a:cxn ang="0">
                <a:pos x="connsiteX2" y="connsiteY2"/>
              </a:cxn>
            </a:cxnLst>
            <a:rect l="l" t="t" r="r" b="b"/>
            <a:pathLst>
              <a:path w="2372348" h="1186174">
                <a:moveTo>
                  <a:pt x="2372348" y="1186174"/>
                </a:moveTo>
                <a:lnTo>
                  <a:pt x="1186174" y="0"/>
                </a:lnTo>
                <a:lnTo>
                  <a:pt x="0" y="1186174"/>
                </a:lnTo>
                <a:close/>
              </a:path>
            </a:pathLst>
          </a:custGeom>
          <a:pattFill prst="wdUp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grpSp>
        <p:nvGrpSpPr>
          <p:cNvPr id="16" name="Group 15">
            <a:extLst>
              <a:ext uri="{FF2B5EF4-FFF2-40B4-BE49-F238E27FC236}">
                <a16:creationId xmlns:a16="http://schemas.microsoft.com/office/drawing/2014/main" id="{8F9BB384-9E14-4CEA-82C1-21837229D3EF}"/>
              </a:ext>
            </a:extLst>
          </p:cNvPr>
          <p:cNvGrpSpPr/>
          <p:nvPr userDrawn="1"/>
        </p:nvGrpSpPr>
        <p:grpSpPr>
          <a:xfrm rot="16200000">
            <a:off x="431651" y="-917359"/>
            <a:ext cx="1532001" cy="1826463"/>
            <a:chOff x="10800164" y="7142066"/>
            <a:chExt cx="2775293" cy="3308724"/>
          </a:xfrm>
        </p:grpSpPr>
        <p:sp>
          <p:nvSpPr>
            <p:cNvPr id="17" name="Freeform: Shape 16">
              <a:extLst>
                <a:ext uri="{FF2B5EF4-FFF2-40B4-BE49-F238E27FC236}">
                  <a16:creationId xmlns:a16="http://schemas.microsoft.com/office/drawing/2014/main" id="{0862A81A-959D-4EAB-90ED-DB20759BB397}"/>
                </a:ext>
              </a:extLst>
            </p:cNvPr>
            <p:cNvSpPr/>
            <p:nvPr/>
          </p:nvSpPr>
          <p:spPr>
            <a:xfrm rot="2700000">
              <a:off x="10800164" y="7675497"/>
              <a:ext cx="2775293" cy="277529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8" name="Freeform: Shape 17">
              <a:extLst>
                <a:ext uri="{FF2B5EF4-FFF2-40B4-BE49-F238E27FC236}">
                  <a16:creationId xmlns:a16="http://schemas.microsoft.com/office/drawing/2014/main" id="{AAB9E28C-9422-42BD-AECE-29B44B5D63E2}"/>
                </a:ext>
              </a:extLst>
            </p:cNvPr>
            <p:cNvSpPr/>
            <p:nvPr/>
          </p:nvSpPr>
          <p:spPr>
            <a:xfrm rot="8100000" flipH="1">
              <a:off x="10811837" y="7142066"/>
              <a:ext cx="2751954" cy="2751955"/>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wdDn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19" name="Group 18">
            <a:extLst>
              <a:ext uri="{FF2B5EF4-FFF2-40B4-BE49-F238E27FC236}">
                <a16:creationId xmlns:a16="http://schemas.microsoft.com/office/drawing/2014/main" id="{2772239B-C46D-4458-BB4B-DDB12FAB0172}"/>
              </a:ext>
            </a:extLst>
          </p:cNvPr>
          <p:cNvGrpSpPr/>
          <p:nvPr userDrawn="1"/>
        </p:nvGrpSpPr>
        <p:grpSpPr>
          <a:xfrm rot="16200000">
            <a:off x="1992859" y="-497210"/>
            <a:ext cx="818398" cy="986162"/>
            <a:chOff x="10945855" y="7317026"/>
            <a:chExt cx="2483924" cy="2993104"/>
          </a:xfrm>
        </p:grpSpPr>
        <p:sp>
          <p:nvSpPr>
            <p:cNvPr id="20" name="Freeform: Shape 19">
              <a:extLst>
                <a:ext uri="{FF2B5EF4-FFF2-40B4-BE49-F238E27FC236}">
                  <a16:creationId xmlns:a16="http://schemas.microsoft.com/office/drawing/2014/main" id="{3C8A2A1A-1FB9-4CA1-B74E-B293187E51AA}"/>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1" name="Freeform: Shape 20">
              <a:extLst>
                <a:ext uri="{FF2B5EF4-FFF2-40B4-BE49-F238E27FC236}">
                  <a16:creationId xmlns:a16="http://schemas.microsoft.com/office/drawing/2014/main" id="{DF2B18BA-6B43-40FA-A23B-D894D6AB468B}"/>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3" name="Text Placeholder 2">
            <a:extLst>
              <a:ext uri="{FF2B5EF4-FFF2-40B4-BE49-F238E27FC236}">
                <a16:creationId xmlns:a16="http://schemas.microsoft.com/office/drawing/2014/main" id="{5E194264-A3F5-42E2-9A63-DCCED0457E1B}"/>
              </a:ext>
            </a:extLst>
          </p:cNvPr>
          <p:cNvSpPr>
            <a:spLocks noGrp="1"/>
          </p:cNvSpPr>
          <p:nvPr>
            <p:ph type="body" idx="1"/>
          </p:nvPr>
        </p:nvSpPr>
        <p:spPr>
          <a:xfrm>
            <a:off x="831850" y="4754880"/>
            <a:ext cx="6803136" cy="365760"/>
          </a:xfrm>
        </p:spPr>
        <p:txBody>
          <a:bodyPr vert="horz" lIns="91440" tIns="45720" rIns="91440" bIns="45720" rtlCol="0">
            <a:normAutofit/>
          </a:bodyPr>
          <a:lstStyle>
            <a:lvl1pPr marL="0" indent="0">
              <a:buNone/>
              <a:defRPr lang="en-US" sz="1600" spc="300">
                <a:solidFill>
                  <a:schemeClr val="accent1">
                    <a:lumMod val="20000"/>
                    <a:lumOff val="80000"/>
                  </a:schemeClr>
                </a:solidFill>
                <a:latin typeface="+mn-lt"/>
                <a:cs typeface="Arial" panose="020B0604020202020204" pitchFamily="34" charset="0"/>
              </a:defRPr>
            </a:lvl1pPr>
          </a:lstStyle>
          <a:p>
            <a:pPr marL="228600" lvl="0" indent="-228600"/>
            <a:r>
              <a:rPr lang="en-US" noProof="0"/>
              <a:t>Click to edit Master text styles</a:t>
            </a:r>
          </a:p>
        </p:txBody>
      </p:sp>
      <p:sp>
        <p:nvSpPr>
          <p:cNvPr id="22" name="Slide Number Placeholder 4">
            <a:extLst>
              <a:ext uri="{FF2B5EF4-FFF2-40B4-BE49-F238E27FC236}">
                <a16:creationId xmlns:a16="http://schemas.microsoft.com/office/drawing/2014/main" id="{0F332671-6296-47C8-BF26-B2D962F5D03D}"/>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sp>
        <p:nvSpPr>
          <p:cNvPr id="23" name="Title 1">
            <a:extLst>
              <a:ext uri="{FF2B5EF4-FFF2-40B4-BE49-F238E27FC236}">
                <a16:creationId xmlns:a16="http://schemas.microsoft.com/office/drawing/2014/main" id="{7772A652-7229-2B42-B87B-298C31D6F0CB}"/>
              </a:ext>
            </a:extLst>
          </p:cNvPr>
          <p:cNvSpPr>
            <a:spLocks noGrp="1"/>
          </p:cNvSpPr>
          <p:nvPr>
            <p:ph type="title" hasCustomPrompt="1"/>
          </p:nvPr>
        </p:nvSpPr>
        <p:spPr>
          <a:xfrm>
            <a:off x="832104" y="3886200"/>
            <a:ext cx="7781544" cy="859055"/>
          </a:xfrm>
        </p:spPr>
        <p:txBody>
          <a:bodyPr vert="horz" lIns="91440" tIns="45720" rIns="91440" bIns="45720" rtlCol="0" anchor="b">
            <a:normAutofit/>
          </a:bodyPr>
          <a:lstStyle>
            <a:lvl1pPr>
              <a:defRPr lang="en-GB" sz="5400" b="1" dirty="0">
                <a:solidFill>
                  <a:schemeClr val="bg1"/>
                </a:solidFill>
                <a:latin typeface="+mj-lt"/>
              </a:defRPr>
            </a:lvl1pPr>
          </a:lstStyle>
          <a:p>
            <a:pPr lvl="0"/>
            <a:r>
              <a:rPr lang="en-US" noProof="0"/>
              <a:t>Section Title 01</a:t>
            </a:r>
          </a:p>
        </p:txBody>
      </p:sp>
    </p:spTree>
    <p:extLst>
      <p:ext uri="{BB962C8B-B14F-4D97-AF65-F5344CB8AC3E}">
        <p14:creationId xmlns:p14="http://schemas.microsoft.com/office/powerpoint/2010/main" val="16751974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lt Section Header">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2CDBB6E5-B91E-4946-9390-E8693855103A}"/>
              </a:ext>
            </a:extLst>
          </p:cNvPr>
          <p:cNvSpPr/>
          <p:nvPr userDrawn="1"/>
        </p:nvSpPr>
        <p:spPr>
          <a:xfrm>
            <a:off x="0" y="0"/>
            <a:ext cx="12192000"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4" name="Freeform: Shape 33">
            <a:extLst>
              <a:ext uri="{FF2B5EF4-FFF2-40B4-BE49-F238E27FC236}">
                <a16:creationId xmlns:a16="http://schemas.microsoft.com/office/drawing/2014/main" id="{0C3CC1C9-1FA0-4FE4-8984-4A8B3728D674}"/>
              </a:ext>
            </a:extLst>
          </p:cNvPr>
          <p:cNvSpPr/>
          <p:nvPr userDrawn="1"/>
        </p:nvSpPr>
        <p:spPr>
          <a:xfrm rot="16200000" flipV="1">
            <a:off x="2855762" y="-2473495"/>
            <a:ext cx="6862743" cy="11809733"/>
          </a:xfrm>
          <a:custGeom>
            <a:avLst/>
            <a:gdLst>
              <a:gd name="connsiteX0" fmla="*/ 6862743 w 6862743"/>
              <a:gd name="connsiteY0" fmla="*/ 11809733 h 11809733"/>
              <a:gd name="connsiteX1" fmla="*/ 6862743 w 6862743"/>
              <a:gd name="connsiteY1" fmla="*/ 7708334 h 11809733"/>
              <a:gd name="connsiteX2" fmla="*/ 4147292 w 6862743"/>
              <a:gd name="connsiteY2" fmla="*/ 7708334 h 11809733"/>
              <a:gd name="connsiteX3" fmla="*/ 4147292 w 6862743"/>
              <a:gd name="connsiteY3" fmla="*/ 7708332 h 11809733"/>
              <a:gd name="connsiteX4" fmla="*/ 6862743 w 6862743"/>
              <a:gd name="connsiteY4" fmla="*/ 7708332 h 11809733"/>
              <a:gd name="connsiteX5" fmla="*/ 4147291 w 6862743"/>
              <a:gd name="connsiteY5" fmla="*/ 4987262 h 11809733"/>
              <a:gd name="connsiteX6" fmla="*/ 4147291 w 6862743"/>
              <a:gd name="connsiteY6" fmla="*/ 3835308 h 11809733"/>
              <a:gd name="connsiteX7" fmla="*/ 307017 w 6862743"/>
              <a:gd name="connsiteY7" fmla="*/ 0 h 11809733"/>
              <a:gd name="connsiteX8" fmla="*/ 0 w 6862743"/>
              <a:gd name="connsiteY8" fmla="*/ 0 h 11809733"/>
              <a:gd name="connsiteX9" fmla="*/ 0 w 6862743"/>
              <a:gd name="connsiteY9" fmla="*/ 11809733 h 11809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3" h="11809733">
                <a:moveTo>
                  <a:pt x="6862743" y="11809733"/>
                </a:moveTo>
                <a:lnTo>
                  <a:pt x="6862743" y="7708334"/>
                </a:lnTo>
                <a:lnTo>
                  <a:pt x="4147292" y="7708334"/>
                </a:lnTo>
                <a:lnTo>
                  <a:pt x="4147292" y="7708332"/>
                </a:lnTo>
                <a:lnTo>
                  <a:pt x="6862743" y="7708332"/>
                </a:lnTo>
                <a:lnTo>
                  <a:pt x="4147291" y="4987262"/>
                </a:lnTo>
                <a:lnTo>
                  <a:pt x="4147291" y="3835308"/>
                </a:lnTo>
                <a:lnTo>
                  <a:pt x="307017" y="0"/>
                </a:lnTo>
                <a:lnTo>
                  <a:pt x="0" y="0"/>
                </a:lnTo>
                <a:lnTo>
                  <a:pt x="0" y="11809733"/>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24" name="Freeform: Shape 23">
            <a:extLst>
              <a:ext uri="{FF2B5EF4-FFF2-40B4-BE49-F238E27FC236}">
                <a16:creationId xmlns:a16="http://schemas.microsoft.com/office/drawing/2014/main" id="{8E049265-431E-48DE-B7F7-4959930171DC}"/>
              </a:ext>
            </a:extLst>
          </p:cNvPr>
          <p:cNvSpPr/>
          <p:nvPr userDrawn="1"/>
        </p:nvSpPr>
        <p:spPr>
          <a:xfrm rot="16200000" flipV="1">
            <a:off x="2626806" y="-2626805"/>
            <a:ext cx="6862743" cy="12116353"/>
          </a:xfrm>
          <a:custGeom>
            <a:avLst/>
            <a:gdLst>
              <a:gd name="connsiteX0" fmla="*/ 6853871 w 6853871"/>
              <a:gd name="connsiteY0" fmla="*/ 12116353 h 12116353"/>
              <a:gd name="connsiteX1" fmla="*/ 6853871 w 6853871"/>
              <a:gd name="connsiteY1" fmla="*/ 8014954 h 12116353"/>
              <a:gd name="connsiteX2" fmla="*/ 4141930 w 6853871"/>
              <a:gd name="connsiteY2" fmla="*/ 8014954 h 12116353"/>
              <a:gd name="connsiteX3" fmla="*/ 4141930 w 6853871"/>
              <a:gd name="connsiteY3" fmla="*/ 8014952 h 12116353"/>
              <a:gd name="connsiteX4" fmla="*/ 6853871 w 6853871"/>
              <a:gd name="connsiteY4" fmla="*/ 8014952 h 12116353"/>
              <a:gd name="connsiteX5" fmla="*/ 4141930 w 6853871"/>
              <a:gd name="connsiteY5" fmla="*/ 5293882 h 12116353"/>
              <a:gd name="connsiteX6" fmla="*/ 4141930 w 6853871"/>
              <a:gd name="connsiteY6" fmla="*/ 4141928 h 12116353"/>
              <a:gd name="connsiteX7" fmla="*/ 0 w 6853871"/>
              <a:gd name="connsiteY7" fmla="*/ 0 h 12116353"/>
              <a:gd name="connsiteX8" fmla="*/ 0 w 6853871"/>
              <a:gd name="connsiteY8" fmla="*/ 12116353 h 12116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53871" h="12116353">
                <a:moveTo>
                  <a:pt x="6853871" y="12116353"/>
                </a:moveTo>
                <a:lnTo>
                  <a:pt x="6853871" y="8014954"/>
                </a:lnTo>
                <a:lnTo>
                  <a:pt x="4141930" y="8014954"/>
                </a:lnTo>
                <a:lnTo>
                  <a:pt x="4141930" y="8014952"/>
                </a:lnTo>
                <a:lnTo>
                  <a:pt x="6853871" y="8014952"/>
                </a:lnTo>
                <a:lnTo>
                  <a:pt x="4141930" y="5293882"/>
                </a:lnTo>
                <a:lnTo>
                  <a:pt x="4141930" y="4141928"/>
                </a:lnTo>
                <a:lnTo>
                  <a:pt x="0" y="0"/>
                </a:lnTo>
                <a:lnTo>
                  <a:pt x="0" y="12116353"/>
                </a:lnTo>
                <a:close/>
              </a:path>
            </a:pathLst>
          </a:custGeom>
          <a:pattFill prst="wdUpDiag">
            <a:fgClr>
              <a:schemeClr val="accent2"/>
            </a:fgClr>
            <a:bgClr>
              <a:schemeClr val="accent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5" name="Freeform: Shape 24">
            <a:extLst>
              <a:ext uri="{FF2B5EF4-FFF2-40B4-BE49-F238E27FC236}">
                <a16:creationId xmlns:a16="http://schemas.microsoft.com/office/drawing/2014/main" id="{173E5F2D-1F8E-4DCC-857F-932C6C6539BB}"/>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nvGrpSpPr>
          <p:cNvPr id="26" name="Group 25">
            <a:extLst>
              <a:ext uri="{FF2B5EF4-FFF2-40B4-BE49-F238E27FC236}">
                <a16:creationId xmlns:a16="http://schemas.microsoft.com/office/drawing/2014/main" id="{E9318B2B-E019-4078-9EF0-C9D6281AE31B}"/>
              </a:ext>
            </a:extLst>
          </p:cNvPr>
          <p:cNvGrpSpPr/>
          <p:nvPr userDrawn="1"/>
        </p:nvGrpSpPr>
        <p:grpSpPr>
          <a:xfrm>
            <a:off x="9776075" y="2057401"/>
            <a:ext cx="4413559" cy="3934444"/>
            <a:chOff x="9222437" y="1088097"/>
            <a:chExt cx="5433318" cy="4843502"/>
          </a:xfrm>
        </p:grpSpPr>
        <p:sp>
          <p:nvSpPr>
            <p:cNvPr id="27" name="Freeform: Shape 26">
              <a:extLst>
                <a:ext uri="{FF2B5EF4-FFF2-40B4-BE49-F238E27FC236}">
                  <a16:creationId xmlns:a16="http://schemas.microsoft.com/office/drawing/2014/main" id="{D3E625C0-9656-421F-861F-67C8F93362ED}"/>
                </a:ext>
              </a:extLst>
            </p:cNvPr>
            <p:cNvSpPr/>
            <p:nvPr/>
          </p:nvSpPr>
          <p:spPr>
            <a:xfrm rot="2700000">
              <a:off x="9668983" y="1078460"/>
              <a:ext cx="4406148" cy="5299239"/>
            </a:xfrm>
            <a:custGeom>
              <a:avLst/>
              <a:gdLst>
                <a:gd name="connsiteX0" fmla="*/ 0 w 4406148"/>
                <a:gd name="connsiteY0" fmla="*/ 0 h 5299239"/>
                <a:gd name="connsiteX1" fmla="*/ 4406148 w 4406148"/>
                <a:gd name="connsiteY1" fmla="*/ 4406147 h 5299239"/>
                <a:gd name="connsiteX2" fmla="*/ 3513056 w 4406148"/>
                <a:gd name="connsiteY2" fmla="*/ 5299239 h 5299239"/>
                <a:gd name="connsiteX3" fmla="*/ 1 w 4406148"/>
                <a:gd name="connsiteY3" fmla="*/ 5299239 h 5299239"/>
              </a:gdLst>
              <a:ahLst/>
              <a:cxnLst>
                <a:cxn ang="0">
                  <a:pos x="connsiteX0" y="connsiteY0"/>
                </a:cxn>
                <a:cxn ang="0">
                  <a:pos x="connsiteX1" y="connsiteY1"/>
                </a:cxn>
                <a:cxn ang="0">
                  <a:pos x="connsiteX2" y="connsiteY2"/>
                </a:cxn>
                <a:cxn ang="0">
                  <a:pos x="connsiteX3" y="connsiteY3"/>
                </a:cxn>
              </a:cxnLst>
              <a:rect l="l" t="t" r="r" b="b"/>
              <a:pathLst>
                <a:path w="4406148" h="5299239">
                  <a:moveTo>
                    <a:pt x="0" y="0"/>
                  </a:moveTo>
                  <a:lnTo>
                    <a:pt x="4406148" y="4406147"/>
                  </a:lnTo>
                  <a:lnTo>
                    <a:pt x="3513056" y="5299239"/>
                  </a:lnTo>
                  <a:lnTo>
                    <a:pt x="1" y="5299239"/>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28" name="Freeform: Shape 27">
              <a:extLst>
                <a:ext uri="{FF2B5EF4-FFF2-40B4-BE49-F238E27FC236}">
                  <a16:creationId xmlns:a16="http://schemas.microsoft.com/office/drawing/2014/main" id="{49F8E490-C6E3-4D00-866F-CD85DD88996E}"/>
                </a:ext>
              </a:extLst>
            </p:cNvPr>
            <p:cNvSpPr/>
            <p:nvPr/>
          </p:nvSpPr>
          <p:spPr>
            <a:xfrm rot="8100000" flipH="1">
              <a:off x="9583575" y="1088097"/>
              <a:ext cx="5072180" cy="4843502"/>
            </a:xfrm>
            <a:custGeom>
              <a:avLst/>
              <a:gdLst>
                <a:gd name="connsiteX0" fmla="*/ 5072180 w 5072180"/>
                <a:gd name="connsiteY0" fmla="*/ 4843501 h 4843502"/>
                <a:gd name="connsiteX1" fmla="*/ 228679 w 5072180"/>
                <a:gd name="connsiteY1" fmla="*/ 0 h 4843502"/>
                <a:gd name="connsiteX2" fmla="*/ 1 w 5072180"/>
                <a:gd name="connsiteY2" fmla="*/ 228678 h 4843502"/>
                <a:gd name="connsiteX3" fmla="*/ 0 w 5072180"/>
                <a:gd name="connsiteY3" fmla="*/ 4843502 h 4843502"/>
              </a:gdLst>
              <a:ahLst/>
              <a:cxnLst>
                <a:cxn ang="0">
                  <a:pos x="connsiteX0" y="connsiteY0"/>
                </a:cxn>
                <a:cxn ang="0">
                  <a:pos x="connsiteX1" y="connsiteY1"/>
                </a:cxn>
                <a:cxn ang="0">
                  <a:pos x="connsiteX2" y="connsiteY2"/>
                </a:cxn>
                <a:cxn ang="0">
                  <a:pos x="connsiteX3" y="connsiteY3"/>
                </a:cxn>
              </a:cxnLst>
              <a:rect l="l" t="t" r="r" b="b"/>
              <a:pathLst>
                <a:path w="5072180" h="4843502">
                  <a:moveTo>
                    <a:pt x="5072180" y="4843501"/>
                  </a:moveTo>
                  <a:lnTo>
                    <a:pt x="228679" y="0"/>
                  </a:lnTo>
                  <a:lnTo>
                    <a:pt x="1" y="228678"/>
                  </a:lnTo>
                  <a:lnTo>
                    <a:pt x="0" y="4843502"/>
                  </a:lnTo>
                  <a:close/>
                </a:path>
              </a:pathLst>
            </a:custGeom>
            <a:pattFill prst="wdDn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grpSp>
      <p:sp>
        <p:nvSpPr>
          <p:cNvPr id="29" name="Freeform: Shape 28">
            <a:extLst>
              <a:ext uri="{FF2B5EF4-FFF2-40B4-BE49-F238E27FC236}">
                <a16:creationId xmlns:a16="http://schemas.microsoft.com/office/drawing/2014/main" id="{EE8F5B31-1523-46AE-9455-C33DFC1BDDE0}"/>
              </a:ext>
            </a:extLst>
          </p:cNvPr>
          <p:cNvSpPr/>
          <p:nvPr userDrawn="1"/>
        </p:nvSpPr>
        <p:spPr>
          <a:xfrm rot="2700000">
            <a:off x="11438585" y="5665752"/>
            <a:ext cx="877778" cy="1755556"/>
          </a:xfrm>
          <a:custGeom>
            <a:avLst/>
            <a:gdLst>
              <a:gd name="connsiteX0" fmla="*/ 0 w 877778"/>
              <a:gd name="connsiteY0" fmla="*/ 0 h 1755556"/>
              <a:gd name="connsiteX1" fmla="*/ 877778 w 877778"/>
              <a:gd name="connsiteY1" fmla="*/ 877778 h 1755556"/>
              <a:gd name="connsiteX2" fmla="*/ 0 w 877778"/>
              <a:gd name="connsiteY2" fmla="*/ 1755556 h 1755556"/>
            </a:gdLst>
            <a:ahLst/>
            <a:cxnLst>
              <a:cxn ang="0">
                <a:pos x="connsiteX0" y="connsiteY0"/>
              </a:cxn>
              <a:cxn ang="0">
                <a:pos x="connsiteX1" y="connsiteY1"/>
              </a:cxn>
              <a:cxn ang="0">
                <a:pos x="connsiteX2" y="connsiteY2"/>
              </a:cxn>
            </a:cxnLst>
            <a:rect l="l" t="t" r="r" b="b"/>
            <a:pathLst>
              <a:path w="877778" h="1755556">
                <a:moveTo>
                  <a:pt x="0" y="0"/>
                </a:moveTo>
                <a:lnTo>
                  <a:pt x="877778" y="877778"/>
                </a:lnTo>
                <a:lnTo>
                  <a:pt x="0" y="1755556"/>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30" name="Freeform: Shape 29">
            <a:extLst>
              <a:ext uri="{FF2B5EF4-FFF2-40B4-BE49-F238E27FC236}">
                <a16:creationId xmlns:a16="http://schemas.microsoft.com/office/drawing/2014/main" id="{5D17048F-C2E1-4775-BC32-50BD6219F89D}"/>
              </a:ext>
            </a:extLst>
          </p:cNvPr>
          <p:cNvSpPr/>
          <p:nvPr userDrawn="1"/>
        </p:nvSpPr>
        <p:spPr>
          <a:xfrm rot="8100000" flipH="1">
            <a:off x="10582265" y="5841410"/>
            <a:ext cx="2372348" cy="1186174"/>
          </a:xfrm>
          <a:custGeom>
            <a:avLst/>
            <a:gdLst>
              <a:gd name="connsiteX0" fmla="*/ 2372348 w 2372348"/>
              <a:gd name="connsiteY0" fmla="*/ 1186174 h 1186174"/>
              <a:gd name="connsiteX1" fmla="*/ 1186174 w 2372348"/>
              <a:gd name="connsiteY1" fmla="*/ 0 h 1186174"/>
              <a:gd name="connsiteX2" fmla="*/ 0 w 2372348"/>
              <a:gd name="connsiteY2" fmla="*/ 1186174 h 1186174"/>
            </a:gdLst>
            <a:ahLst/>
            <a:cxnLst>
              <a:cxn ang="0">
                <a:pos x="connsiteX0" y="connsiteY0"/>
              </a:cxn>
              <a:cxn ang="0">
                <a:pos x="connsiteX1" y="connsiteY1"/>
              </a:cxn>
              <a:cxn ang="0">
                <a:pos x="connsiteX2" y="connsiteY2"/>
              </a:cxn>
            </a:cxnLst>
            <a:rect l="l" t="t" r="r" b="b"/>
            <a:pathLst>
              <a:path w="2372348" h="1186174">
                <a:moveTo>
                  <a:pt x="2372348" y="1186174"/>
                </a:moveTo>
                <a:lnTo>
                  <a:pt x="1186174" y="0"/>
                </a:lnTo>
                <a:lnTo>
                  <a:pt x="0" y="1186174"/>
                </a:lnTo>
                <a:close/>
              </a:path>
            </a:pathLst>
          </a:custGeom>
          <a:pattFill prst="wdUp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grpSp>
        <p:nvGrpSpPr>
          <p:cNvPr id="31" name="Group 30">
            <a:extLst>
              <a:ext uri="{FF2B5EF4-FFF2-40B4-BE49-F238E27FC236}">
                <a16:creationId xmlns:a16="http://schemas.microsoft.com/office/drawing/2014/main" id="{EAB002AA-4848-49C8-A834-036F860C79A3}"/>
              </a:ext>
            </a:extLst>
          </p:cNvPr>
          <p:cNvGrpSpPr/>
          <p:nvPr userDrawn="1"/>
        </p:nvGrpSpPr>
        <p:grpSpPr>
          <a:xfrm rot="16200000" flipH="1">
            <a:off x="9913705" y="6257994"/>
            <a:ext cx="1052473" cy="1209445"/>
            <a:chOff x="10800165" y="7142066"/>
            <a:chExt cx="2775293" cy="3189215"/>
          </a:xfrm>
        </p:grpSpPr>
        <p:sp>
          <p:nvSpPr>
            <p:cNvPr id="32" name="Freeform: Shape 31">
              <a:extLst>
                <a:ext uri="{FF2B5EF4-FFF2-40B4-BE49-F238E27FC236}">
                  <a16:creationId xmlns:a16="http://schemas.microsoft.com/office/drawing/2014/main" id="{14B187A8-7F8D-469D-A03B-4F835A5746DE}"/>
                </a:ext>
              </a:extLst>
            </p:cNvPr>
            <p:cNvSpPr/>
            <p:nvPr/>
          </p:nvSpPr>
          <p:spPr>
            <a:xfrm rot="2700000">
              <a:off x="10800166" y="7555988"/>
              <a:ext cx="2775292" cy="277529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3" name="Freeform: Shape 32">
              <a:extLst>
                <a:ext uri="{FF2B5EF4-FFF2-40B4-BE49-F238E27FC236}">
                  <a16:creationId xmlns:a16="http://schemas.microsoft.com/office/drawing/2014/main" id="{03D871D1-A11A-48FB-82A8-8D61AB5CB85C}"/>
                </a:ext>
              </a:extLst>
            </p:cNvPr>
            <p:cNvSpPr/>
            <p:nvPr/>
          </p:nvSpPr>
          <p:spPr>
            <a:xfrm rot="8100000" flipH="1">
              <a:off x="10811837" y="7142066"/>
              <a:ext cx="2751954" cy="2751955"/>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wdDn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 name="Title 1">
            <a:extLst>
              <a:ext uri="{FF2B5EF4-FFF2-40B4-BE49-F238E27FC236}">
                <a16:creationId xmlns:a16="http://schemas.microsoft.com/office/drawing/2014/main" id="{42374B20-3E42-44AF-BEF1-8AB33067395C}"/>
              </a:ext>
            </a:extLst>
          </p:cNvPr>
          <p:cNvSpPr>
            <a:spLocks noGrp="1"/>
          </p:cNvSpPr>
          <p:nvPr>
            <p:ph type="title" hasCustomPrompt="1"/>
          </p:nvPr>
        </p:nvSpPr>
        <p:spPr>
          <a:xfrm>
            <a:off x="832104" y="3886200"/>
            <a:ext cx="7781544" cy="859055"/>
          </a:xfrm>
        </p:spPr>
        <p:txBody>
          <a:bodyPr vert="horz" lIns="91440" tIns="45720" rIns="91440" bIns="45720" rtlCol="0" anchor="b">
            <a:normAutofit/>
          </a:bodyPr>
          <a:lstStyle>
            <a:lvl1pPr>
              <a:defRPr lang="en-GB" sz="5400" b="1" dirty="0">
                <a:solidFill>
                  <a:schemeClr val="bg1"/>
                </a:solidFill>
                <a:latin typeface="+mj-lt"/>
              </a:defRPr>
            </a:lvl1pPr>
          </a:lstStyle>
          <a:p>
            <a:pPr lvl="0"/>
            <a:r>
              <a:rPr lang="en-US" noProof="0"/>
              <a:t>Section Title 01</a:t>
            </a:r>
          </a:p>
        </p:txBody>
      </p:sp>
      <p:sp>
        <p:nvSpPr>
          <p:cNvPr id="3" name="Text Placeholder 2">
            <a:extLst>
              <a:ext uri="{FF2B5EF4-FFF2-40B4-BE49-F238E27FC236}">
                <a16:creationId xmlns:a16="http://schemas.microsoft.com/office/drawing/2014/main" id="{5E194264-A3F5-42E2-9A63-DCCED0457E1B}"/>
              </a:ext>
            </a:extLst>
          </p:cNvPr>
          <p:cNvSpPr>
            <a:spLocks noGrp="1"/>
          </p:cNvSpPr>
          <p:nvPr>
            <p:ph type="body" idx="1"/>
          </p:nvPr>
        </p:nvSpPr>
        <p:spPr>
          <a:xfrm>
            <a:off x="831850" y="4754880"/>
            <a:ext cx="6803136" cy="365760"/>
          </a:xfrm>
        </p:spPr>
        <p:txBody>
          <a:bodyPr vert="horz" lIns="91440" tIns="45720" rIns="91440" bIns="45720" rtlCol="0">
            <a:normAutofit/>
          </a:bodyPr>
          <a:lstStyle>
            <a:lvl1pPr marL="0" indent="0">
              <a:buNone/>
              <a:defRPr lang="en-US" sz="1600" spc="300">
                <a:solidFill>
                  <a:schemeClr val="accent1">
                    <a:lumMod val="20000"/>
                    <a:lumOff val="80000"/>
                  </a:schemeClr>
                </a:solidFill>
                <a:latin typeface="+mn-lt"/>
                <a:cs typeface="Arial" panose="020B0604020202020204" pitchFamily="34" charset="0"/>
              </a:defRPr>
            </a:lvl1pPr>
          </a:lstStyle>
          <a:p>
            <a:pPr marL="228600" lvl="0" indent="-228600"/>
            <a:r>
              <a:rPr lang="en-US" noProof="0"/>
              <a:t>Click to edit Master text styles</a:t>
            </a:r>
          </a:p>
        </p:txBody>
      </p:sp>
      <p:sp>
        <p:nvSpPr>
          <p:cNvPr id="35" name="Slide Number Placeholder 4">
            <a:extLst>
              <a:ext uri="{FF2B5EF4-FFF2-40B4-BE49-F238E27FC236}">
                <a16:creationId xmlns:a16="http://schemas.microsoft.com/office/drawing/2014/main" id="{6F73F836-940E-4B65-A29C-D0869263C935}"/>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spTree>
    <p:extLst>
      <p:ext uri="{BB962C8B-B14F-4D97-AF65-F5344CB8AC3E}">
        <p14:creationId xmlns:p14="http://schemas.microsoft.com/office/powerpoint/2010/main" val="35114788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2CDBB6E5-B91E-4946-9390-E8693855103A}"/>
              </a:ext>
            </a:extLst>
          </p:cNvPr>
          <p:cNvSpPr/>
          <p:nvPr userDrawn="1"/>
        </p:nvSpPr>
        <p:spPr>
          <a:xfrm>
            <a:off x="0" y="0"/>
            <a:ext cx="12192000"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4" name="Freeform: Shape 33">
            <a:extLst>
              <a:ext uri="{FF2B5EF4-FFF2-40B4-BE49-F238E27FC236}">
                <a16:creationId xmlns:a16="http://schemas.microsoft.com/office/drawing/2014/main" id="{0C3CC1C9-1FA0-4FE4-8984-4A8B3728D674}"/>
              </a:ext>
            </a:extLst>
          </p:cNvPr>
          <p:cNvSpPr/>
          <p:nvPr userDrawn="1"/>
        </p:nvSpPr>
        <p:spPr>
          <a:xfrm rot="16200000" flipV="1">
            <a:off x="2855762" y="-2473495"/>
            <a:ext cx="6862743" cy="11809733"/>
          </a:xfrm>
          <a:custGeom>
            <a:avLst/>
            <a:gdLst>
              <a:gd name="connsiteX0" fmla="*/ 6862743 w 6862743"/>
              <a:gd name="connsiteY0" fmla="*/ 11809733 h 11809733"/>
              <a:gd name="connsiteX1" fmla="*/ 6862743 w 6862743"/>
              <a:gd name="connsiteY1" fmla="*/ 7708334 h 11809733"/>
              <a:gd name="connsiteX2" fmla="*/ 4147292 w 6862743"/>
              <a:gd name="connsiteY2" fmla="*/ 7708334 h 11809733"/>
              <a:gd name="connsiteX3" fmla="*/ 4147292 w 6862743"/>
              <a:gd name="connsiteY3" fmla="*/ 7708332 h 11809733"/>
              <a:gd name="connsiteX4" fmla="*/ 6862743 w 6862743"/>
              <a:gd name="connsiteY4" fmla="*/ 7708332 h 11809733"/>
              <a:gd name="connsiteX5" fmla="*/ 4147291 w 6862743"/>
              <a:gd name="connsiteY5" fmla="*/ 4987262 h 11809733"/>
              <a:gd name="connsiteX6" fmla="*/ 4147291 w 6862743"/>
              <a:gd name="connsiteY6" fmla="*/ 3835308 h 11809733"/>
              <a:gd name="connsiteX7" fmla="*/ 307017 w 6862743"/>
              <a:gd name="connsiteY7" fmla="*/ 0 h 11809733"/>
              <a:gd name="connsiteX8" fmla="*/ 0 w 6862743"/>
              <a:gd name="connsiteY8" fmla="*/ 0 h 11809733"/>
              <a:gd name="connsiteX9" fmla="*/ 0 w 6862743"/>
              <a:gd name="connsiteY9" fmla="*/ 11809733 h 11809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3" h="11809733">
                <a:moveTo>
                  <a:pt x="6862743" y="11809733"/>
                </a:moveTo>
                <a:lnTo>
                  <a:pt x="6862743" y="7708334"/>
                </a:lnTo>
                <a:lnTo>
                  <a:pt x="4147292" y="7708334"/>
                </a:lnTo>
                <a:lnTo>
                  <a:pt x="4147292" y="7708332"/>
                </a:lnTo>
                <a:lnTo>
                  <a:pt x="6862743" y="7708332"/>
                </a:lnTo>
                <a:lnTo>
                  <a:pt x="4147291" y="4987262"/>
                </a:lnTo>
                <a:lnTo>
                  <a:pt x="4147291" y="3835308"/>
                </a:lnTo>
                <a:lnTo>
                  <a:pt x="307017" y="0"/>
                </a:lnTo>
                <a:lnTo>
                  <a:pt x="0" y="0"/>
                </a:lnTo>
                <a:lnTo>
                  <a:pt x="0" y="11809733"/>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24" name="Freeform: Shape 23">
            <a:extLst>
              <a:ext uri="{FF2B5EF4-FFF2-40B4-BE49-F238E27FC236}">
                <a16:creationId xmlns:a16="http://schemas.microsoft.com/office/drawing/2014/main" id="{8E049265-431E-48DE-B7F7-4959930171DC}"/>
              </a:ext>
            </a:extLst>
          </p:cNvPr>
          <p:cNvSpPr/>
          <p:nvPr userDrawn="1"/>
        </p:nvSpPr>
        <p:spPr>
          <a:xfrm rot="16200000" flipV="1">
            <a:off x="2626806" y="-2626805"/>
            <a:ext cx="6862743" cy="12116353"/>
          </a:xfrm>
          <a:custGeom>
            <a:avLst/>
            <a:gdLst>
              <a:gd name="connsiteX0" fmla="*/ 6853871 w 6853871"/>
              <a:gd name="connsiteY0" fmla="*/ 12116353 h 12116353"/>
              <a:gd name="connsiteX1" fmla="*/ 6853871 w 6853871"/>
              <a:gd name="connsiteY1" fmla="*/ 8014954 h 12116353"/>
              <a:gd name="connsiteX2" fmla="*/ 4141930 w 6853871"/>
              <a:gd name="connsiteY2" fmla="*/ 8014954 h 12116353"/>
              <a:gd name="connsiteX3" fmla="*/ 4141930 w 6853871"/>
              <a:gd name="connsiteY3" fmla="*/ 8014952 h 12116353"/>
              <a:gd name="connsiteX4" fmla="*/ 6853871 w 6853871"/>
              <a:gd name="connsiteY4" fmla="*/ 8014952 h 12116353"/>
              <a:gd name="connsiteX5" fmla="*/ 4141930 w 6853871"/>
              <a:gd name="connsiteY5" fmla="*/ 5293882 h 12116353"/>
              <a:gd name="connsiteX6" fmla="*/ 4141930 w 6853871"/>
              <a:gd name="connsiteY6" fmla="*/ 4141928 h 12116353"/>
              <a:gd name="connsiteX7" fmla="*/ 0 w 6853871"/>
              <a:gd name="connsiteY7" fmla="*/ 0 h 12116353"/>
              <a:gd name="connsiteX8" fmla="*/ 0 w 6853871"/>
              <a:gd name="connsiteY8" fmla="*/ 12116353 h 12116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53871" h="12116353">
                <a:moveTo>
                  <a:pt x="6853871" y="12116353"/>
                </a:moveTo>
                <a:lnTo>
                  <a:pt x="6853871" y="8014954"/>
                </a:lnTo>
                <a:lnTo>
                  <a:pt x="4141930" y="8014954"/>
                </a:lnTo>
                <a:lnTo>
                  <a:pt x="4141930" y="8014952"/>
                </a:lnTo>
                <a:lnTo>
                  <a:pt x="6853871" y="8014952"/>
                </a:lnTo>
                <a:lnTo>
                  <a:pt x="4141930" y="5293882"/>
                </a:lnTo>
                <a:lnTo>
                  <a:pt x="4141930" y="4141928"/>
                </a:lnTo>
                <a:lnTo>
                  <a:pt x="0" y="0"/>
                </a:lnTo>
                <a:lnTo>
                  <a:pt x="0" y="12116353"/>
                </a:lnTo>
                <a:close/>
              </a:path>
            </a:pathLst>
          </a:custGeom>
          <a:pattFill prst="wdUpDiag">
            <a:fgClr>
              <a:schemeClr val="accent2"/>
            </a:fgClr>
            <a:bgClr>
              <a:schemeClr val="accent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5" name="Freeform: Shape 24">
            <a:extLst>
              <a:ext uri="{FF2B5EF4-FFF2-40B4-BE49-F238E27FC236}">
                <a16:creationId xmlns:a16="http://schemas.microsoft.com/office/drawing/2014/main" id="{173E5F2D-1F8E-4DCC-857F-932C6C6539BB}"/>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 name="Oval 3">
            <a:extLst>
              <a:ext uri="{FF2B5EF4-FFF2-40B4-BE49-F238E27FC236}">
                <a16:creationId xmlns:a16="http://schemas.microsoft.com/office/drawing/2014/main" id="{ECB4C115-EFF9-405C-98BE-F4077B9730D0}"/>
              </a:ext>
            </a:extLst>
          </p:cNvPr>
          <p:cNvSpPr/>
          <p:nvPr userDrawn="1"/>
        </p:nvSpPr>
        <p:spPr>
          <a:xfrm>
            <a:off x="533399" y="914400"/>
            <a:ext cx="1944914" cy="1944914"/>
          </a:xfrm>
          <a:prstGeom prst="ellipse">
            <a:avLst/>
          </a:prstGeom>
          <a:solidFill>
            <a:schemeClr val="accent1">
              <a:lumMod val="50000"/>
            </a:schemeClr>
          </a:solidFill>
          <a:ln w="76200">
            <a:solidFill>
              <a:schemeClr val="accent1">
                <a:alpha val="5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8" name="Title 1">
            <a:extLst>
              <a:ext uri="{FF2B5EF4-FFF2-40B4-BE49-F238E27FC236}">
                <a16:creationId xmlns:a16="http://schemas.microsoft.com/office/drawing/2014/main" id="{C9A300DD-BB54-44ED-A7E4-01CD41EC930F}"/>
              </a:ext>
            </a:extLst>
          </p:cNvPr>
          <p:cNvSpPr txBox="1">
            <a:spLocks/>
          </p:cNvSpPr>
          <p:nvPr userDrawn="1"/>
        </p:nvSpPr>
        <p:spPr>
          <a:xfrm>
            <a:off x="956993" y="923305"/>
            <a:ext cx="1005115" cy="2859313"/>
          </a:xfrm>
          <a:prstGeom prst="rect">
            <a:avLst/>
          </a:prstGeom>
        </p:spPr>
        <p:txBody>
          <a:bodyPr vert="horz" lIns="91440" tIns="45720" rIns="91440" bIns="45720" rtlCol="0" anchor="t">
            <a:noAutofit/>
          </a:bodyPr>
          <a:lstStyle>
            <a:lvl1pPr algn="l" defTabSz="914400" rtl="0" eaLnBrk="1" latinLnBrk="0" hangingPunct="1">
              <a:lnSpc>
                <a:spcPct val="100000"/>
              </a:lnSpc>
              <a:spcBef>
                <a:spcPct val="0"/>
              </a:spcBef>
              <a:buNone/>
              <a:defRPr lang="en-GB" sz="3600" b="0" i="0" kern="1200" dirty="0">
                <a:solidFill>
                  <a:schemeClr val="bg1"/>
                </a:solidFill>
                <a:latin typeface="Trebuchet MS" panose="020B0603020202020204" pitchFamily="34" charset="0"/>
                <a:ea typeface="+mj-ea"/>
                <a:cs typeface="+mj-cs"/>
              </a:defRPr>
            </a:lvl1pPr>
          </a:lstStyle>
          <a:p>
            <a:pPr algn="ctr"/>
            <a:r>
              <a:rPr lang="en-US" sz="18400" noProof="0" dirty="0">
                <a:solidFill>
                  <a:schemeClr val="accent1">
                    <a:lumMod val="60000"/>
                    <a:lumOff val="40000"/>
                  </a:schemeClr>
                </a:solidFill>
                <a:latin typeface="+mj-lt"/>
              </a:rPr>
              <a:t>“</a:t>
            </a:r>
          </a:p>
        </p:txBody>
      </p:sp>
      <p:sp>
        <p:nvSpPr>
          <p:cNvPr id="2" name="Title 1">
            <a:extLst>
              <a:ext uri="{FF2B5EF4-FFF2-40B4-BE49-F238E27FC236}">
                <a16:creationId xmlns:a16="http://schemas.microsoft.com/office/drawing/2014/main" id="{42374B20-3E42-44AF-BEF1-8AB33067395C}"/>
              </a:ext>
            </a:extLst>
          </p:cNvPr>
          <p:cNvSpPr>
            <a:spLocks noGrp="1"/>
          </p:cNvSpPr>
          <p:nvPr>
            <p:ph type="title" hasCustomPrompt="1"/>
          </p:nvPr>
        </p:nvSpPr>
        <p:spPr>
          <a:xfrm>
            <a:off x="533399" y="3200400"/>
            <a:ext cx="7551057" cy="2859313"/>
          </a:xfrm>
        </p:spPr>
        <p:txBody>
          <a:bodyPr vert="horz" lIns="91440" tIns="45720" rIns="91440" bIns="45720" rtlCol="0" anchor="t">
            <a:normAutofit/>
          </a:bodyPr>
          <a:lstStyle>
            <a:lvl1pPr>
              <a:lnSpc>
                <a:spcPct val="100000"/>
              </a:lnSpc>
              <a:defRPr lang="en-GB" sz="3200" b="0" i="0" dirty="0">
                <a:solidFill>
                  <a:schemeClr val="bg1"/>
                </a:solidFill>
                <a:latin typeface="+mj-lt"/>
              </a:defRPr>
            </a:lvl1pPr>
          </a:lstStyle>
          <a:p>
            <a:pPr lvl="0"/>
            <a:r>
              <a:rPr lang="en-US" noProof="0"/>
              <a:t>Quote</a:t>
            </a:r>
          </a:p>
        </p:txBody>
      </p:sp>
      <p:sp>
        <p:nvSpPr>
          <p:cNvPr id="19" name="Slide Number Placeholder 4">
            <a:extLst>
              <a:ext uri="{FF2B5EF4-FFF2-40B4-BE49-F238E27FC236}">
                <a16:creationId xmlns:a16="http://schemas.microsoft.com/office/drawing/2014/main" id="{A4E6C1FF-5925-42B3-B7F9-0A0031BDAD30}"/>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spTree>
    <p:extLst>
      <p:ext uri="{BB962C8B-B14F-4D97-AF65-F5344CB8AC3E}">
        <p14:creationId xmlns:p14="http://schemas.microsoft.com/office/powerpoint/2010/main" val="17531698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 Text">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63D26743-0505-444C-80B3-E88EE87DF72B}"/>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8" name="Freeform: Shape 7">
            <a:extLst>
              <a:ext uri="{FF2B5EF4-FFF2-40B4-BE49-F238E27FC236}">
                <a16:creationId xmlns:a16="http://schemas.microsoft.com/office/drawing/2014/main" id="{1599AF7E-3E34-4597-AA72-9373A7FDB020}"/>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444500" y="542925"/>
            <a:ext cx="11214100" cy="535531"/>
          </a:xfrm>
        </p:spPr>
        <p:txBody>
          <a:bodyPr vert="horz" wrap="square" lIns="91440" tIns="45720" rIns="91440" bIns="45720" rtlCol="0" anchor="t">
            <a:spAutoFit/>
          </a:bodyPr>
          <a:lstStyle>
            <a:lvl1pPr>
              <a:defRPr lang="en-GB" sz="3200" b="1" spc="-70" baseline="0" dirty="0">
                <a:solidFill>
                  <a:schemeClr val="bg1"/>
                </a:solidFill>
                <a:latin typeface="+mj-lt"/>
              </a:defRPr>
            </a:lvl1pPr>
          </a:lstStyle>
          <a:p>
            <a:pPr lvl="0"/>
            <a:r>
              <a:rPr lang="en-US" noProof="0"/>
              <a:t>Click to edit Master title style</a:t>
            </a:r>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grpSp>
        <p:nvGrpSpPr>
          <p:cNvPr id="15" name="Group 14">
            <a:extLst>
              <a:ext uri="{FF2B5EF4-FFF2-40B4-BE49-F238E27FC236}">
                <a16:creationId xmlns:a16="http://schemas.microsoft.com/office/drawing/2014/main" id="{7732E1E7-45E3-4264-8F26-66758696DD1E}"/>
              </a:ext>
            </a:extLst>
          </p:cNvPr>
          <p:cNvGrpSpPr/>
          <p:nvPr userDrawn="1"/>
        </p:nvGrpSpPr>
        <p:grpSpPr>
          <a:xfrm rot="16200000">
            <a:off x="499388" y="-322655"/>
            <a:ext cx="535531" cy="645309"/>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3" name="Text Placeholder 22">
            <a:extLst>
              <a:ext uri="{FF2B5EF4-FFF2-40B4-BE49-F238E27FC236}">
                <a16:creationId xmlns:a16="http://schemas.microsoft.com/office/drawing/2014/main" id="{03618670-D1E4-466C-BDB5-FC890AC31457}"/>
              </a:ext>
            </a:extLst>
          </p:cNvPr>
          <p:cNvSpPr>
            <a:spLocks noGrp="1"/>
          </p:cNvSpPr>
          <p:nvPr>
            <p:ph type="body" sz="quarter" idx="13"/>
          </p:nvPr>
        </p:nvSpPr>
        <p:spPr>
          <a:xfrm>
            <a:off x="444500" y="1625385"/>
            <a:ext cx="6718300" cy="4093243"/>
          </a:xfrm>
        </p:spPr>
        <p:txBody>
          <a:bodyPr>
            <a:noAutofit/>
          </a:bodyPr>
          <a:lstStyle>
            <a:lvl1pPr>
              <a:lnSpc>
                <a:spcPct val="100000"/>
              </a:lnSpc>
              <a:spcBef>
                <a:spcPts val="600"/>
              </a:spcBef>
              <a:spcAft>
                <a:spcPts val="400"/>
              </a:spcAft>
              <a:defRPr sz="1600">
                <a:solidFill>
                  <a:schemeClr val="bg1"/>
                </a:solidFill>
                <a:latin typeface="+mn-lt"/>
                <a:cs typeface="Arial" panose="020B0604020202020204" pitchFamily="34" charset="0"/>
              </a:defRPr>
            </a:lvl1pPr>
            <a:lvl2pPr>
              <a:lnSpc>
                <a:spcPct val="100000"/>
              </a:lnSpc>
              <a:spcBef>
                <a:spcPts val="600"/>
              </a:spcBef>
              <a:spcAft>
                <a:spcPts val="400"/>
              </a:spcAft>
              <a:defRPr sz="1400">
                <a:solidFill>
                  <a:schemeClr val="bg1"/>
                </a:solidFill>
                <a:latin typeface="+mn-lt"/>
                <a:cs typeface="Arial" panose="020B0604020202020204" pitchFamily="34" charset="0"/>
              </a:defRPr>
            </a:lvl2pPr>
            <a:lvl3pPr>
              <a:lnSpc>
                <a:spcPct val="100000"/>
              </a:lnSpc>
              <a:spcBef>
                <a:spcPts val="600"/>
              </a:spcBef>
              <a:spcAft>
                <a:spcPts val="400"/>
              </a:spcAft>
              <a:defRPr sz="1200">
                <a:solidFill>
                  <a:schemeClr val="bg1"/>
                </a:solidFill>
                <a:latin typeface="+mn-lt"/>
                <a:cs typeface="Arial" panose="020B0604020202020204" pitchFamily="34" charset="0"/>
              </a:defRPr>
            </a:lvl3pPr>
            <a:lvl4pPr>
              <a:defRPr sz="1400">
                <a:solidFill>
                  <a:schemeClr val="bg1"/>
                </a:solidFill>
                <a:latin typeface="Arial" panose="020B0604020202020204" pitchFamily="34" charset="0"/>
                <a:cs typeface="Arial" panose="020B0604020202020204" pitchFamily="34" charset="0"/>
              </a:defRPr>
            </a:lvl4pPr>
            <a:lvl5pPr>
              <a:defRPr sz="1400">
                <a:solidFill>
                  <a:schemeClr val="bg1"/>
                </a:solidFill>
                <a:latin typeface="Arial" panose="020B0604020202020204" pitchFamily="34" charset="0"/>
                <a:cs typeface="Arial" panose="020B0604020202020204" pitchFamily="34" charset="0"/>
              </a:defRPr>
            </a:lvl5pPr>
          </a:lstStyle>
          <a:p>
            <a:pPr lvl="0"/>
            <a:r>
              <a:rPr lang="en-US" noProof="0"/>
              <a:t>Click to edit Master text styles</a:t>
            </a:r>
          </a:p>
          <a:p>
            <a:pPr lvl="1"/>
            <a:r>
              <a:rPr lang="en-US" noProof="0"/>
              <a:t>Second level</a:t>
            </a:r>
          </a:p>
          <a:p>
            <a:pPr lvl="2"/>
            <a:r>
              <a:rPr lang="en-US" noProof="0"/>
              <a:t>Third level</a:t>
            </a:r>
          </a:p>
        </p:txBody>
      </p:sp>
    </p:spTree>
    <p:extLst>
      <p:ext uri="{BB962C8B-B14F-4D97-AF65-F5344CB8AC3E}">
        <p14:creationId xmlns:p14="http://schemas.microsoft.com/office/powerpoint/2010/main" val="2745748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63D26743-0505-444C-80B3-E88EE87DF72B}"/>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8" name="Freeform: Shape 17">
            <a:extLst>
              <a:ext uri="{FF2B5EF4-FFF2-40B4-BE49-F238E27FC236}">
                <a16:creationId xmlns:a16="http://schemas.microsoft.com/office/drawing/2014/main" id="{E37145E9-AC61-47D5-9288-8789940F81B6}"/>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2" name="Freeform: Shape 11">
            <a:extLst>
              <a:ext uri="{FF2B5EF4-FFF2-40B4-BE49-F238E27FC236}">
                <a16:creationId xmlns:a16="http://schemas.microsoft.com/office/drawing/2014/main" id="{A5E2B3ED-9A49-40A7-B8A3-62595FE513F9}"/>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Freeform: Shape 7">
            <a:extLst>
              <a:ext uri="{FF2B5EF4-FFF2-40B4-BE49-F238E27FC236}">
                <a16:creationId xmlns:a16="http://schemas.microsoft.com/office/drawing/2014/main" id="{1599AF7E-3E34-4597-AA72-9373A7FDB020}"/>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444500" y="542925"/>
            <a:ext cx="11214100" cy="535531"/>
          </a:xfrm>
        </p:spPr>
        <p:txBody>
          <a:bodyPr vert="horz" wrap="square" lIns="91440" tIns="45720" rIns="91440" bIns="45720" rtlCol="0" anchor="t">
            <a:spAutoFit/>
          </a:bodyPr>
          <a:lstStyle>
            <a:lvl1pPr>
              <a:defRPr lang="en-GB" sz="3200" b="1" spc="-70" baseline="0" dirty="0">
                <a:solidFill>
                  <a:schemeClr val="bg1"/>
                </a:solidFill>
                <a:latin typeface="+mj-lt"/>
              </a:defRPr>
            </a:lvl1pPr>
          </a:lstStyle>
          <a:p>
            <a:pPr lvl="0"/>
            <a:r>
              <a:rPr lang="en-US" noProof="0"/>
              <a:t>Click to edit Master title style</a:t>
            </a:r>
          </a:p>
        </p:txBody>
      </p:sp>
      <p:grpSp>
        <p:nvGrpSpPr>
          <p:cNvPr id="15" name="Group 14">
            <a:extLst>
              <a:ext uri="{FF2B5EF4-FFF2-40B4-BE49-F238E27FC236}">
                <a16:creationId xmlns:a16="http://schemas.microsoft.com/office/drawing/2014/main" id="{7732E1E7-45E3-4264-8F26-66758696DD1E}"/>
              </a:ext>
            </a:extLst>
          </p:cNvPr>
          <p:cNvGrpSpPr/>
          <p:nvPr userDrawn="1"/>
        </p:nvGrpSpPr>
        <p:grpSpPr>
          <a:xfrm rot="16200000">
            <a:off x="499388" y="-322655"/>
            <a:ext cx="535531" cy="645309"/>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6" name="Group 5">
            <a:extLst>
              <a:ext uri="{FF2B5EF4-FFF2-40B4-BE49-F238E27FC236}">
                <a16:creationId xmlns:a16="http://schemas.microsoft.com/office/drawing/2014/main" id="{D9EBF8BB-A805-4DDB-B459-082F99815B95}"/>
              </a:ext>
            </a:extLst>
          </p:cNvPr>
          <p:cNvGrpSpPr/>
          <p:nvPr userDrawn="1"/>
        </p:nvGrpSpPr>
        <p:grpSpPr>
          <a:xfrm>
            <a:off x="-1" y="1357409"/>
            <a:ext cx="12192001" cy="4846320"/>
            <a:chOff x="-1" y="1357409"/>
            <a:chExt cx="12192001" cy="4917518"/>
          </a:xfrm>
        </p:grpSpPr>
        <p:sp>
          <p:nvSpPr>
            <p:cNvPr id="19" name="Rectangle: Single Corner Snipped 18">
              <a:extLst>
                <a:ext uri="{FF2B5EF4-FFF2-40B4-BE49-F238E27FC236}">
                  <a16:creationId xmlns:a16="http://schemas.microsoft.com/office/drawing/2014/main" id="{5D638788-DD47-45E7-939A-FA108A818173}"/>
                </a:ext>
              </a:extLst>
            </p:cNvPr>
            <p:cNvSpPr/>
            <p:nvPr userDrawn="1"/>
          </p:nvSpPr>
          <p:spPr>
            <a:xfrm flipV="1">
              <a:off x="-1" y="1357409"/>
              <a:ext cx="12192000" cy="4917518"/>
            </a:xfrm>
            <a:prstGeom prst="snip1Rect">
              <a:avLst>
                <a:gd name="adj" fmla="val 0"/>
              </a:avLst>
            </a:prstGeom>
            <a:pattFill prst="dkVert">
              <a:fgClr>
                <a:srgbClr val="0C4360"/>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dirty="0"/>
            </a:p>
          </p:txBody>
        </p:sp>
        <p:sp>
          <p:nvSpPr>
            <p:cNvPr id="3" name="Rectangle: Single Corner Snipped 2">
              <a:extLst>
                <a:ext uri="{FF2B5EF4-FFF2-40B4-BE49-F238E27FC236}">
                  <a16:creationId xmlns:a16="http://schemas.microsoft.com/office/drawing/2014/main" id="{74BDECEF-EEFE-4332-B3B2-BDE4F82C10FC}"/>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4" name="Freeform: Shape 23">
            <a:extLst>
              <a:ext uri="{FF2B5EF4-FFF2-40B4-BE49-F238E27FC236}">
                <a16:creationId xmlns:a16="http://schemas.microsoft.com/office/drawing/2014/main" id="{18103E00-7E4A-44CD-81AC-06433CAE1110}"/>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spTree>
    <p:extLst>
      <p:ext uri="{BB962C8B-B14F-4D97-AF65-F5344CB8AC3E}">
        <p14:creationId xmlns:p14="http://schemas.microsoft.com/office/powerpoint/2010/main" val="40737049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le Only">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63D26743-0505-444C-80B3-E88EE87DF72B}"/>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8" name="Freeform: Shape 17">
            <a:extLst>
              <a:ext uri="{FF2B5EF4-FFF2-40B4-BE49-F238E27FC236}">
                <a16:creationId xmlns:a16="http://schemas.microsoft.com/office/drawing/2014/main" id="{E37145E9-AC61-47D5-9288-8789940F81B6}"/>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2" name="Freeform: Shape 11">
            <a:extLst>
              <a:ext uri="{FF2B5EF4-FFF2-40B4-BE49-F238E27FC236}">
                <a16:creationId xmlns:a16="http://schemas.microsoft.com/office/drawing/2014/main" id="{A5E2B3ED-9A49-40A7-B8A3-62595FE513F9}"/>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Freeform: Shape 7">
            <a:extLst>
              <a:ext uri="{FF2B5EF4-FFF2-40B4-BE49-F238E27FC236}">
                <a16:creationId xmlns:a16="http://schemas.microsoft.com/office/drawing/2014/main" id="{1599AF7E-3E34-4597-AA72-9373A7FDB020}"/>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444500" y="542925"/>
            <a:ext cx="11214100" cy="535531"/>
          </a:xfrm>
        </p:spPr>
        <p:txBody>
          <a:bodyPr vert="horz" wrap="square" lIns="91440" tIns="45720" rIns="91440" bIns="45720" rtlCol="0" anchor="t">
            <a:spAutoFit/>
          </a:bodyPr>
          <a:lstStyle>
            <a:lvl1pPr>
              <a:defRPr lang="en-GB" sz="3200" b="1" spc="-70" baseline="0" dirty="0">
                <a:solidFill>
                  <a:schemeClr val="bg1"/>
                </a:solidFill>
                <a:latin typeface="+mj-lt"/>
              </a:defRPr>
            </a:lvl1pPr>
          </a:lstStyle>
          <a:p>
            <a:pPr lvl="0"/>
            <a:r>
              <a:rPr lang="en-US" noProof="0"/>
              <a:t>Click to edit Master title style</a:t>
            </a:r>
          </a:p>
        </p:txBody>
      </p:sp>
      <p:grpSp>
        <p:nvGrpSpPr>
          <p:cNvPr id="15" name="Group 14">
            <a:extLst>
              <a:ext uri="{FF2B5EF4-FFF2-40B4-BE49-F238E27FC236}">
                <a16:creationId xmlns:a16="http://schemas.microsoft.com/office/drawing/2014/main" id="{7732E1E7-45E3-4264-8F26-66758696DD1E}"/>
              </a:ext>
            </a:extLst>
          </p:cNvPr>
          <p:cNvGrpSpPr/>
          <p:nvPr userDrawn="1"/>
        </p:nvGrpSpPr>
        <p:grpSpPr>
          <a:xfrm rot="16200000">
            <a:off x="499388" y="-322655"/>
            <a:ext cx="535531" cy="645309"/>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6" name="Group 5">
            <a:extLst>
              <a:ext uri="{FF2B5EF4-FFF2-40B4-BE49-F238E27FC236}">
                <a16:creationId xmlns:a16="http://schemas.microsoft.com/office/drawing/2014/main" id="{D9EBF8BB-A805-4DDB-B459-082F99815B95}"/>
              </a:ext>
            </a:extLst>
          </p:cNvPr>
          <p:cNvGrpSpPr/>
          <p:nvPr userDrawn="1"/>
        </p:nvGrpSpPr>
        <p:grpSpPr>
          <a:xfrm>
            <a:off x="-1" y="1357409"/>
            <a:ext cx="12192001" cy="4846320"/>
            <a:chOff x="-1" y="1357409"/>
            <a:chExt cx="12192001" cy="4917518"/>
          </a:xfrm>
        </p:grpSpPr>
        <p:sp>
          <p:nvSpPr>
            <p:cNvPr id="19" name="Rectangle: Single Corner Snipped 18">
              <a:extLst>
                <a:ext uri="{FF2B5EF4-FFF2-40B4-BE49-F238E27FC236}">
                  <a16:creationId xmlns:a16="http://schemas.microsoft.com/office/drawing/2014/main" id="{5D638788-DD47-45E7-939A-FA108A818173}"/>
                </a:ext>
              </a:extLst>
            </p:cNvPr>
            <p:cNvSpPr/>
            <p:nvPr userDrawn="1"/>
          </p:nvSpPr>
          <p:spPr>
            <a:xfrm flipV="1">
              <a:off x="-1" y="1357409"/>
              <a:ext cx="12192000" cy="4917518"/>
            </a:xfrm>
            <a:prstGeom prst="snip1Rect">
              <a:avLst>
                <a:gd name="adj" fmla="val 0"/>
              </a:avLst>
            </a:prstGeom>
            <a:pattFill prst="dkVert">
              <a:fgClr>
                <a:srgbClr val="0C4360"/>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dirty="0"/>
            </a:p>
          </p:txBody>
        </p:sp>
        <p:sp>
          <p:nvSpPr>
            <p:cNvPr id="3" name="Rectangle: Single Corner Snipped 2">
              <a:extLst>
                <a:ext uri="{FF2B5EF4-FFF2-40B4-BE49-F238E27FC236}">
                  <a16:creationId xmlns:a16="http://schemas.microsoft.com/office/drawing/2014/main" id="{74BDECEF-EEFE-4332-B3B2-BDE4F82C10FC}"/>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4" name="Freeform: Shape 23">
            <a:extLst>
              <a:ext uri="{FF2B5EF4-FFF2-40B4-BE49-F238E27FC236}">
                <a16:creationId xmlns:a16="http://schemas.microsoft.com/office/drawing/2014/main" id="{18103E00-7E4A-44CD-81AC-06433CAE1110}"/>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sp>
        <p:nvSpPr>
          <p:cNvPr id="7" name="Text Placeholder 6">
            <a:extLst>
              <a:ext uri="{FF2B5EF4-FFF2-40B4-BE49-F238E27FC236}">
                <a16:creationId xmlns:a16="http://schemas.microsoft.com/office/drawing/2014/main" id="{7E0C167E-2626-40DB-AACF-D02543E29BB3}"/>
              </a:ext>
            </a:extLst>
          </p:cNvPr>
          <p:cNvSpPr>
            <a:spLocks noGrp="1"/>
          </p:cNvSpPr>
          <p:nvPr>
            <p:ph type="body" sz="quarter" idx="13"/>
          </p:nvPr>
        </p:nvSpPr>
        <p:spPr>
          <a:xfrm>
            <a:off x="1409700" y="1749570"/>
            <a:ext cx="9372600" cy="3358860"/>
          </a:xfrm>
        </p:spPr>
        <p:txBody>
          <a:bodyPr anchor="ctr">
            <a:normAutofit/>
          </a:bodyPr>
          <a:lstStyle>
            <a:lvl1pPr marL="0" indent="0" algn="ctr">
              <a:buNone/>
              <a:defRPr sz="6000">
                <a:solidFill>
                  <a:schemeClr val="bg1"/>
                </a:solidFill>
              </a:defRPr>
            </a:lvl1pPr>
          </a:lstStyle>
          <a:p>
            <a:pPr lvl="0"/>
            <a:r>
              <a:rPr lang="en-US" noProof="0"/>
              <a:t>Click to edit Master text styles</a:t>
            </a:r>
          </a:p>
        </p:txBody>
      </p:sp>
    </p:spTree>
    <p:extLst>
      <p:ext uri="{BB962C8B-B14F-4D97-AF65-F5344CB8AC3E}">
        <p14:creationId xmlns:p14="http://schemas.microsoft.com/office/powerpoint/2010/main" val="29047448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63D26743-0505-444C-80B3-E88EE87DF72B}"/>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8" name="Freeform: Shape 17">
            <a:extLst>
              <a:ext uri="{FF2B5EF4-FFF2-40B4-BE49-F238E27FC236}">
                <a16:creationId xmlns:a16="http://schemas.microsoft.com/office/drawing/2014/main" id="{E37145E9-AC61-47D5-9288-8789940F81B6}"/>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2" name="Freeform: Shape 11">
            <a:extLst>
              <a:ext uri="{FF2B5EF4-FFF2-40B4-BE49-F238E27FC236}">
                <a16:creationId xmlns:a16="http://schemas.microsoft.com/office/drawing/2014/main" id="{A5E2B3ED-9A49-40A7-B8A3-62595FE513F9}"/>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Freeform: Shape 7">
            <a:extLst>
              <a:ext uri="{FF2B5EF4-FFF2-40B4-BE49-F238E27FC236}">
                <a16:creationId xmlns:a16="http://schemas.microsoft.com/office/drawing/2014/main" id="{1599AF7E-3E34-4597-AA72-9373A7FDB020}"/>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444500" y="542925"/>
            <a:ext cx="11214100" cy="535531"/>
          </a:xfrm>
        </p:spPr>
        <p:txBody>
          <a:bodyPr vert="horz" wrap="square" lIns="91440" tIns="45720" rIns="91440" bIns="45720" rtlCol="0" anchor="t">
            <a:spAutoFit/>
          </a:bodyPr>
          <a:lstStyle>
            <a:lvl1pPr>
              <a:defRPr lang="en-GB" sz="3200" b="1" spc="-70" baseline="0" dirty="0">
                <a:solidFill>
                  <a:schemeClr val="bg1"/>
                </a:solidFill>
                <a:latin typeface="+mj-lt"/>
              </a:defRPr>
            </a:lvl1pPr>
          </a:lstStyle>
          <a:p>
            <a:pPr lvl="0"/>
            <a:r>
              <a:rPr lang="en-US" noProof="0"/>
              <a:t>Click to edit Master title style</a:t>
            </a:r>
          </a:p>
        </p:txBody>
      </p:sp>
      <p:grpSp>
        <p:nvGrpSpPr>
          <p:cNvPr id="15" name="Group 14">
            <a:extLst>
              <a:ext uri="{FF2B5EF4-FFF2-40B4-BE49-F238E27FC236}">
                <a16:creationId xmlns:a16="http://schemas.microsoft.com/office/drawing/2014/main" id="{7732E1E7-45E3-4264-8F26-66758696DD1E}"/>
              </a:ext>
            </a:extLst>
          </p:cNvPr>
          <p:cNvGrpSpPr/>
          <p:nvPr userDrawn="1"/>
        </p:nvGrpSpPr>
        <p:grpSpPr>
          <a:xfrm rot="16200000">
            <a:off x="499388" y="-322655"/>
            <a:ext cx="535531" cy="645309"/>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6" name="Group 5">
            <a:extLst>
              <a:ext uri="{FF2B5EF4-FFF2-40B4-BE49-F238E27FC236}">
                <a16:creationId xmlns:a16="http://schemas.microsoft.com/office/drawing/2014/main" id="{D9EBF8BB-A805-4DDB-B459-082F99815B95}"/>
              </a:ext>
            </a:extLst>
          </p:cNvPr>
          <p:cNvGrpSpPr/>
          <p:nvPr userDrawn="1"/>
        </p:nvGrpSpPr>
        <p:grpSpPr>
          <a:xfrm>
            <a:off x="-1" y="1357409"/>
            <a:ext cx="12192001" cy="4846320"/>
            <a:chOff x="-1" y="1357409"/>
            <a:chExt cx="12192001" cy="4917518"/>
          </a:xfrm>
        </p:grpSpPr>
        <p:sp>
          <p:nvSpPr>
            <p:cNvPr id="19" name="Rectangle: Single Corner Snipped 18">
              <a:extLst>
                <a:ext uri="{FF2B5EF4-FFF2-40B4-BE49-F238E27FC236}">
                  <a16:creationId xmlns:a16="http://schemas.microsoft.com/office/drawing/2014/main" id="{5D638788-DD47-45E7-939A-FA108A818173}"/>
                </a:ext>
              </a:extLst>
            </p:cNvPr>
            <p:cNvSpPr/>
            <p:nvPr userDrawn="1"/>
          </p:nvSpPr>
          <p:spPr>
            <a:xfrm flipV="1">
              <a:off x="-1" y="1357409"/>
              <a:ext cx="12192000" cy="4917518"/>
            </a:xfrm>
            <a:prstGeom prst="snip1Rect">
              <a:avLst>
                <a:gd name="adj" fmla="val 0"/>
              </a:avLst>
            </a:prstGeom>
            <a:pattFill prst="dkVert">
              <a:fgClr>
                <a:srgbClr val="0C4360"/>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dirty="0"/>
            </a:p>
          </p:txBody>
        </p:sp>
        <p:sp>
          <p:nvSpPr>
            <p:cNvPr id="3" name="Rectangle: Single Corner Snipped 2">
              <a:extLst>
                <a:ext uri="{FF2B5EF4-FFF2-40B4-BE49-F238E27FC236}">
                  <a16:creationId xmlns:a16="http://schemas.microsoft.com/office/drawing/2014/main" id="{74BDECEF-EEFE-4332-B3B2-BDE4F82C10FC}"/>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4" name="Freeform: Shape 23">
            <a:extLst>
              <a:ext uri="{FF2B5EF4-FFF2-40B4-BE49-F238E27FC236}">
                <a16:creationId xmlns:a16="http://schemas.microsoft.com/office/drawing/2014/main" id="{18103E00-7E4A-44CD-81AC-06433CAE1110}"/>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sp>
        <p:nvSpPr>
          <p:cNvPr id="20" name="Content Placeholder 2">
            <a:extLst>
              <a:ext uri="{FF2B5EF4-FFF2-40B4-BE49-F238E27FC236}">
                <a16:creationId xmlns:a16="http://schemas.microsoft.com/office/drawing/2014/main" id="{0103A49C-32FF-49E6-86F3-FC2E19517BD5}"/>
              </a:ext>
            </a:extLst>
          </p:cNvPr>
          <p:cNvSpPr>
            <a:spLocks noGrp="1"/>
          </p:cNvSpPr>
          <p:nvPr>
            <p:ph idx="1"/>
          </p:nvPr>
        </p:nvSpPr>
        <p:spPr>
          <a:xfrm>
            <a:off x="443365" y="1825625"/>
            <a:ext cx="11215235" cy="43513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26367082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mparison">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63D26743-0505-444C-80B3-E88EE87DF72B}"/>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8" name="Freeform: Shape 17">
            <a:extLst>
              <a:ext uri="{FF2B5EF4-FFF2-40B4-BE49-F238E27FC236}">
                <a16:creationId xmlns:a16="http://schemas.microsoft.com/office/drawing/2014/main" id="{E37145E9-AC61-47D5-9288-8789940F81B6}"/>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2" name="Freeform: Shape 11">
            <a:extLst>
              <a:ext uri="{FF2B5EF4-FFF2-40B4-BE49-F238E27FC236}">
                <a16:creationId xmlns:a16="http://schemas.microsoft.com/office/drawing/2014/main" id="{A5E2B3ED-9A49-40A7-B8A3-62595FE513F9}"/>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Freeform: Shape 7">
            <a:extLst>
              <a:ext uri="{FF2B5EF4-FFF2-40B4-BE49-F238E27FC236}">
                <a16:creationId xmlns:a16="http://schemas.microsoft.com/office/drawing/2014/main" id="{1599AF7E-3E34-4597-AA72-9373A7FDB020}"/>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444500" y="542925"/>
            <a:ext cx="11214100" cy="535531"/>
          </a:xfrm>
        </p:spPr>
        <p:txBody>
          <a:bodyPr vert="horz" wrap="square" lIns="91440" tIns="45720" rIns="91440" bIns="45720" rtlCol="0" anchor="t">
            <a:spAutoFit/>
          </a:bodyPr>
          <a:lstStyle>
            <a:lvl1pPr>
              <a:defRPr lang="en-GB" sz="3200" b="1" spc="-70" baseline="0" dirty="0">
                <a:solidFill>
                  <a:schemeClr val="bg1"/>
                </a:solidFill>
                <a:latin typeface="+mj-lt"/>
              </a:defRPr>
            </a:lvl1pPr>
          </a:lstStyle>
          <a:p>
            <a:pPr lvl="0"/>
            <a:r>
              <a:rPr lang="en-US" noProof="0"/>
              <a:t>Click to edit Master title style</a:t>
            </a:r>
          </a:p>
        </p:txBody>
      </p:sp>
      <p:grpSp>
        <p:nvGrpSpPr>
          <p:cNvPr id="15" name="Group 14">
            <a:extLst>
              <a:ext uri="{FF2B5EF4-FFF2-40B4-BE49-F238E27FC236}">
                <a16:creationId xmlns:a16="http://schemas.microsoft.com/office/drawing/2014/main" id="{7732E1E7-45E3-4264-8F26-66758696DD1E}"/>
              </a:ext>
            </a:extLst>
          </p:cNvPr>
          <p:cNvGrpSpPr/>
          <p:nvPr userDrawn="1"/>
        </p:nvGrpSpPr>
        <p:grpSpPr>
          <a:xfrm rot="16200000">
            <a:off x="499388" y="-322655"/>
            <a:ext cx="535531" cy="645309"/>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6" name="Group 5">
            <a:extLst>
              <a:ext uri="{FF2B5EF4-FFF2-40B4-BE49-F238E27FC236}">
                <a16:creationId xmlns:a16="http://schemas.microsoft.com/office/drawing/2014/main" id="{D9EBF8BB-A805-4DDB-B459-082F99815B95}"/>
              </a:ext>
            </a:extLst>
          </p:cNvPr>
          <p:cNvGrpSpPr/>
          <p:nvPr userDrawn="1"/>
        </p:nvGrpSpPr>
        <p:grpSpPr>
          <a:xfrm>
            <a:off x="-1" y="1357409"/>
            <a:ext cx="12192001" cy="4846320"/>
            <a:chOff x="-1" y="1357409"/>
            <a:chExt cx="12192001" cy="4917518"/>
          </a:xfrm>
        </p:grpSpPr>
        <p:sp>
          <p:nvSpPr>
            <p:cNvPr id="19" name="Rectangle: Single Corner Snipped 18">
              <a:extLst>
                <a:ext uri="{FF2B5EF4-FFF2-40B4-BE49-F238E27FC236}">
                  <a16:creationId xmlns:a16="http://schemas.microsoft.com/office/drawing/2014/main" id="{5D638788-DD47-45E7-939A-FA108A818173}"/>
                </a:ext>
              </a:extLst>
            </p:cNvPr>
            <p:cNvSpPr/>
            <p:nvPr userDrawn="1"/>
          </p:nvSpPr>
          <p:spPr>
            <a:xfrm flipV="1">
              <a:off x="-1" y="1357409"/>
              <a:ext cx="12192000" cy="4917518"/>
            </a:xfrm>
            <a:prstGeom prst="snip1Rect">
              <a:avLst>
                <a:gd name="adj" fmla="val 0"/>
              </a:avLst>
            </a:prstGeom>
            <a:pattFill prst="dkVert">
              <a:fgClr>
                <a:srgbClr val="0C4360"/>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dirty="0"/>
            </a:p>
          </p:txBody>
        </p:sp>
        <p:sp>
          <p:nvSpPr>
            <p:cNvPr id="3" name="Rectangle: Single Corner Snipped 2">
              <a:extLst>
                <a:ext uri="{FF2B5EF4-FFF2-40B4-BE49-F238E27FC236}">
                  <a16:creationId xmlns:a16="http://schemas.microsoft.com/office/drawing/2014/main" id="{74BDECEF-EEFE-4332-B3B2-BDE4F82C10FC}"/>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4" name="Freeform: Shape 23">
            <a:extLst>
              <a:ext uri="{FF2B5EF4-FFF2-40B4-BE49-F238E27FC236}">
                <a16:creationId xmlns:a16="http://schemas.microsoft.com/office/drawing/2014/main" id="{18103E00-7E4A-44CD-81AC-06433CAE1110}"/>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sp>
        <p:nvSpPr>
          <p:cNvPr id="25" name="Text Placeholder 2">
            <a:extLst>
              <a:ext uri="{FF2B5EF4-FFF2-40B4-BE49-F238E27FC236}">
                <a16:creationId xmlns:a16="http://schemas.microsoft.com/office/drawing/2014/main" id="{7FA80A70-18DE-4DB9-9982-BA75BE54CF93}"/>
              </a:ext>
            </a:extLst>
          </p:cNvPr>
          <p:cNvSpPr>
            <a:spLocks noGrp="1"/>
          </p:cNvSpPr>
          <p:nvPr>
            <p:ph type="body" idx="1"/>
          </p:nvPr>
        </p:nvSpPr>
        <p:spPr>
          <a:xfrm>
            <a:off x="444500" y="1681163"/>
            <a:ext cx="5157787" cy="823912"/>
          </a:xfrm>
        </p:spPr>
        <p:txBody>
          <a:bodyPr anchor="t">
            <a:normAutofit/>
          </a:bodyPr>
          <a:lstStyle>
            <a:lvl1pPr marL="0" indent="0" algn="ctr">
              <a:buFont typeface="Arial" panose="020B0604020202020204" pitchFamily="34" charset="0"/>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26" name="Text Placeholder 4">
            <a:extLst>
              <a:ext uri="{FF2B5EF4-FFF2-40B4-BE49-F238E27FC236}">
                <a16:creationId xmlns:a16="http://schemas.microsoft.com/office/drawing/2014/main" id="{2801C0EF-C078-44B0-AD01-4850E9A65EE0}"/>
              </a:ext>
            </a:extLst>
          </p:cNvPr>
          <p:cNvSpPr>
            <a:spLocks noGrp="1"/>
          </p:cNvSpPr>
          <p:nvPr>
            <p:ph type="body" sz="quarter" idx="3"/>
          </p:nvPr>
        </p:nvSpPr>
        <p:spPr>
          <a:xfrm>
            <a:off x="6500812" y="1681163"/>
            <a:ext cx="5157788" cy="823912"/>
          </a:xfrm>
        </p:spPr>
        <p:txBody>
          <a:bodyPr anchor="t">
            <a:normAutofit/>
          </a:bodyPr>
          <a:lstStyle>
            <a:lvl1pPr marL="0" indent="0" algn="ctr">
              <a:buFont typeface="Arial" panose="020B0604020202020204" pitchFamily="34" charset="0"/>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27" name="Content Placeholder 3">
            <a:extLst>
              <a:ext uri="{FF2B5EF4-FFF2-40B4-BE49-F238E27FC236}">
                <a16:creationId xmlns:a16="http://schemas.microsoft.com/office/drawing/2014/main" id="{7C9DED91-45F6-4308-A085-1EFACA6468CF}"/>
              </a:ext>
            </a:extLst>
          </p:cNvPr>
          <p:cNvSpPr>
            <a:spLocks noGrp="1"/>
          </p:cNvSpPr>
          <p:nvPr>
            <p:ph sz="half" idx="2"/>
          </p:nvPr>
        </p:nvSpPr>
        <p:spPr>
          <a:xfrm>
            <a:off x="444500" y="2505075"/>
            <a:ext cx="5157787" cy="3684588"/>
          </a:xfrm>
        </p:spPr>
        <p:txBody>
          <a:bodyPr>
            <a:normAutofit/>
          </a:bodyPr>
          <a:lstStyle>
            <a:lvl1pPr>
              <a:defRPr sz="1800">
                <a:solidFill>
                  <a:schemeClr val="bg1"/>
                </a:solidFill>
              </a:defRPr>
            </a:lvl1pPr>
            <a:lvl2pPr>
              <a:defRPr sz="1600">
                <a:solidFill>
                  <a:schemeClr val="bg1"/>
                </a:solidFill>
              </a:defRPr>
            </a:lvl2pPr>
            <a:lvl3pPr>
              <a:defRPr sz="1400">
                <a:solidFill>
                  <a:schemeClr val="bg1"/>
                </a:solidFill>
              </a:defRPr>
            </a:lvl3pPr>
            <a:lvl4pPr>
              <a:defRPr sz="1200">
                <a:solidFill>
                  <a:schemeClr val="bg1"/>
                </a:solidFill>
              </a:defRPr>
            </a:lvl4pPr>
            <a:lvl5pPr>
              <a:defRPr sz="1200">
                <a:solidFill>
                  <a:schemeClr val="bg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8" name="Content Placeholder 5">
            <a:extLst>
              <a:ext uri="{FF2B5EF4-FFF2-40B4-BE49-F238E27FC236}">
                <a16:creationId xmlns:a16="http://schemas.microsoft.com/office/drawing/2014/main" id="{0574B5E7-B666-439B-9278-67BE1EA6EBC5}"/>
              </a:ext>
            </a:extLst>
          </p:cNvPr>
          <p:cNvSpPr>
            <a:spLocks noGrp="1"/>
          </p:cNvSpPr>
          <p:nvPr>
            <p:ph sz="quarter" idx="4"/>
          </p:nvPr>
        </p:nvSpPr>
        <p:spPr>
          <a:xfrm>
            <a:off x="6475412" y="2505075"/>
            <a:ext cx="5183188" cy="3684588"/>
          </a:xfrm>
        </p:spPr>
        <p:txBody>
          <a:bodyPr>
            <a:normAutofit/>
          </a:bodyPr>
          <a:lstStyle>
            <a:lvl1pPr>
              <a:defRPr sz="1800">
                <a:solidFill>
                  <a:schemeClr val="bg1"/>
                </a:solidFill>
              </a:defRPr>
            </a:lvl1pPr>
            <a:lvl2pPr>
              <a:defRPr sz="1600">
                <a:solidFill>
                  <a:schemeClr val="bg1"/>
                </a:solidFill>
              </a:defRPr>
            </a:lvl2pPr>
            <a:lvl3pPr>
              <a:defRPr sz="1400">
                <a:solidFill>
                  <a:schemeClr val="bg1"/>
                </a:solidFill>
              </a:defRPr>
            </a:lvl3pPr>
            <a:lvl4pPr>
              <a:defRPr sz="1200">
                <a:solidFill>
                  <a:schemeClr val="bg1"/>
                </a:solidFill>
              </a:defRPr>
            </a:lvl4pPr>
            <a:lvl5pPr>
              <a:defRPr sz="1200">
                <a:solidFill>
                  <a:schemeClr val="bg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32191671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61B0E15-6FC5-434E-8780-B186D9DB0CD0}"/>
              </a:ext>
            </a:extLst>
          </p:cNvPr>
          <p:cNvSpPr>
            <a:spLocks noGrp="1"/>
          </p:cNvSpPr>
          <p:nvPr>
            <p:ph type="title"/>
          </p:nvPr>
        </p:nvSpPr>
        <p:spPr>
          <a:xfrm>
            <a:off x="838200" y="365125"/>
            <a:ext cx="10820400" cy="1325563"/>
          </a:xfrm>
          <a:prstGeom prst="rect">
            <a:avLst/>
          </a:prstGeom>
        </p:spPr>
        <p:txBody>
          <a:bodyPr vert="horz" lIns="91440" tIns="45720" rIns="91440" bIns="45720" rtlCol="0" anchor="ctr">
            <a:normAutofit/>
          </a:bodyPr>
          <a:lstStyle/>
          <a:p>
            <a:r>
              <a:rPr lang="en-US" noProof="0"/>
              <a:t>Click to edit Master title style</a:t>
            </a:r>
          </a:p>
        </p:txBody>
      </p:sp>
      <p:sp>
        <p:nvSpPr>
          <p:cNvPr id="3" name="Text Placeholder 2">
            <a:extLst>
              <a:ext uri="{FF2B5EF4-FFF2-40B4-BE49-F238E27FC236}">
                <a16:creationId xmlns:a16="http://schemas.microsoft.com/office/drawing/2014/main" id="{A9C7B128-34F3-405C-B601-8BAFDB43499C}"/>
              </a:ext>
            </a:extLst>
          </p:cNvPr>
          <p:cNvSpPr>
            <a:spLocks noGrp="1"/>
          </p:cNvSpPr>
          <p:nvPr>
            <p:ph type="body" idx="1"/>
          </p:nvPr>
        </p:nvSpPr>
        <p:spPr>
          <a:xfrm>
            <a:off x="838200" y="1825625"/>
            <a:ext cx="10820400" cy="4351338"/>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Slide Number Placeholder 5">
            <a:extLst>
              <a:ext uri="{FF2B5EF4-FFF2-40B4-BE49-F238E27FC236}">
                <a16:creationId xmlns:a16="http://schemas.microsoft.com/office/drawing/2014/main" id="{9F5A7754-E8C7-438B-922D-9027C6CF58E2}"/>
              </a:ext>
            </a:extLst>
          </p:cNvPr>
          <p:cNvSpPr>
            <a:spLocks noGrp="1"/>
          </p:cNvSpPr>
          <p:nvPr>
            <p:ph type="sldNum" sz="quarter" idx="4"/>
          </p:nvPr>
        </p:nvSpPr>
        <p:spPr>
          <a:xfrm>
            <a:off x="11112500" y="6356350"/>
            <a:ext cx="660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63D6C4-4840-40CC-AC84-17E24B3B7BDE}" type="slidenum">
              <a:rPr lang="en-US" noProof="0" smtClean="0"/>
              <a:t>‹#›</a:t>
            </a:fld>
            <a:endParaRPr lang="en-US" noProof="0" dirty="0"/>
          </a:p>
        </p:txBody>
      </p:sp>
      <p:sp>
        <p:nvSpPr>
          <p:cNvPr id="5" name="Rectangle 4">
            <a:extLst>
              <a:ext uri="{FF2B5EF4-FFF2-40B4-BE49-F238E27FC236}">
                <a16:creationId xmlns:a16="http://schemas.microsoft.com/office/drawing/2014/main" id="{7CDDDB7D-9189-9548-A2B9-81DC62C3C1A3}"/>
              </a:ext>
            </a:extLst>
          </p:cNvPr>
          <p:cNvSpPr/>
          <p:nvPr userDrawn="1"/>
        </p:nvSpPr>
        <p:spPr>
          <a:xfrm>
            <a:off x="0" y="1"/>
            <a:ext cx="12192000" cy="6857999"/>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7" name="Freeform: Shape 9">
            <a:extLst>
              <a:ext uri="{FF2B5EF4-FFF2-40B4-BE49-F238E27FC236}">
                <a16:creationId xmlns:a16="http://schemas.microsoft.com/office/drawing/2014/main" id="{096D8877-6B4A-4540-8927-767DD7401718}"/>
              </a:ext>
            </a:extLst>
          </p:cNvPr>
          <p:cNvSpPr/>
          <p:nvPr userDrawn="1"/>
        </p:nvSpPr>
        <p:spPr>
          <a:xfrm>
            <a:off x="0" y="1"/>
            <a:ext cx="12192001" cy="6857999"/>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8" name="Freeform: Shape 17">
            <a:extLst>
              <a:ext uri="{FF2B5EF4-FFF2-40B4-BE49-F238E27FC236}">
                <a16:creationId xmlns:a16="http://schemas.microsoft.com/office/drawing/2014/main" id="{5AF2E123-FE0F-8541-8E36-5030C450AA7E}"/>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9" name="Freeform: Shape 11">
            <a:extLst>
              <a:ext uri="{FF2B5EF4-FFF2-40B4-BE49-F238E27FC236}">
                <a16:creationId xmlns:a16="http://schemas.microsoft.com/office/drawing/2014/main" id="{E5519D99-3B68-924A-9CD0-14B911711CA8}"/>
              </a:ext>
            </a:extLst>
          </p:cNvPr>
          <p:cNvSpPr/>
          <p:nvPr userDrawn="1"/>
        </p:nvSpPr>
        <p:spPr>
          <a:xfrm rot="16200000" flipV="1">
            <a:off x="2664629" y="-2669372"/>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7">
            <a:extLst>
              <a:ext uri="{FF2B5EF4-FFF2-40B4-BE49-F238E27FC236}">
                <a16:creationId xmlns:a16="http://schemas.microsoft.com/office/drawing/2014/main" id="{A09E21A9-FBEF-144C-A152-FE484F3C55C1}"/>
              </a:ext>
            </a:extLst>
          </p:cNvPr>
          <p:cNvSpPr/>
          <p:nvPr userDrawn="1"/>
        </p:nvSpPr>
        <p:spPr>
          <a:xfrm rot="16200000" flipV="1">
            <a:off x="2664629" y="-2669372"/>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1" name="Title 1">
            <a:extLst>
              <a:ext uri="{FF2B5EF4-FFF2-40B4-BE49-F238E27FC236}">
                <a16:creationId xmlns:a16="http://schemas.microsoft.com/office/drawing/2014/main" id="{70C7F2CB-A8CE-1545-A08D-93592C4BAEEA}"/>
              </a:ext>
            </a:extLst>
          </p:cNvPr>
          <p:cNvSpPr txBox="1">
            <a:spLocks/>
          </p:cNvSpPr>
          <p:nvPr userDrawn="1"/>
        </p:nvSpPr>
        <p:spPr>
          <a:xfrm>
            <a:off x="444500" y="542925"/>
            <a:ext cx="11214100" cy="535531"/>
          </a:xfrm>
          <a:prstGeom prst="rect">
            <a:avLst/>
          </a:prstGeom>
        </p:spPr>
        <p:txBody>
          <a:bodyPr vert="horz" wrap="square" lIns="91440" tIns="45720" rIns="91440" bIns="45720" rtlCol="0" anchor="t">
            <a:spAutoFit/>
          </a:bodyPr>
          <a:lstStyle>
            <a:lvl1pPr algn="l" defTabSz="914400" rtl="0" eaLnBrk="1" latinLnBrk="0" hangingPunct="1">
              <a:lnSpc>
                <a:spcPct val="90000"/>
              </a:lnSpc>
              <a:spcBef>
                <a:spcPct val="0"/>
              </a:spcBef>
              <a:buNone/>
              <a:defRPr lang="en-GB" sz="3200" b="1" kern="1200" spc="-70" baseline="0" dirty="0">
                <a:solidFill>
                  <a:schemeClr val="bg1"/>
                </a:solidFill>
                <a:latin typeface="Trebuchet MS" panose="020B0603020202020204" pitchFamily="34" charset="0"/>
                <a:ea typeface="+mj-ea"/>
                <a:cs typeface="+mj-cs"/>
              </a:defRPr>
            </a:lvl1pPr>
          </a:lstStyle>
          <a:p>
            <a:r>
              <a:rPr lang="en-US" noProof="0" dirty="0">
                <a:latin typeface="+mj-lt"/>
              </a:rPr>
              <a:t>Click to edit Master title style</a:t>
            </a:r>
          </a:p>
        </p:txBody>
      </p:sp>
      <p:grpSp>
        <p:nvGrpSpPr>
          <p:cNvPr id="12" name="Group 11">
            <a:extLst>
              <a:ext uri="{FF2B5EF4-FFF2-40B4-BE49-F238E27FC236}">
                <a16:creationId xmlns:a16="http://schemas.microsoft.com/office/drawing/2014/main" id="{7068FCE4-1B47-3C4B-B091-013120A97D09}"/>
              </a:ext>
            </a:extLst>
          </p:cNvPr>
          <p:cNvGrpSpPr/>
          <p:nvPr userDrawn="1"/>
        </p:nvGrpSpPr>
        <p:grpSpPr>
          <a:xfrm rot="16200000">
            <a:off x="499388" y="-322655"/>
            <a:ext cx="535531" cy="645309"/>
            <a:chOff x="10945855" y="7317026"/>
            <a:chExt cx="2483924" cy="2993104"/>
          </a:xfrm>
        </p:grpSpPr>
        <p:sp>
          <p:nvSpPr>
            <p:cNvPr id="13" name="Freeform: Shape 15">
              <a:extLst>
                <a:ext uri="{FF2B5EF4-FFF2-40B4-BE49-F238E27FC236}">
                  <a16:creationId xmlns:a16="http://schemas.microsoft.com/office/drawing/2014/main" id="{FEC3FDE7-F27E-5E4E-8752-287CAB7792D4}"/>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4" name="Freeform: Shape 16">
              <a:extLst>
                <a:ext uri="{FF2B5EF4-FFF2-40B4-BE49-F238E27FC236}">
                  <a16:creationId xmlns:a16="http://schemas.microsoft.com/office/drawing/2014/main" id="{81C902DB-0D21-5044-82B6-9E7A70A1BF62}"/>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15" name="Group 14">
            <a:extLst>
              <a:ext uri="{FF2B5EF4-FFF2-40B4-BE49-F238E27FC236}">
                <a16:creationId xmlns:a16="http://schemas.microsoft.com/office/drawing/2014/main" id="{BE1E08A0-195D-694F-947B-986A76FBB93E}"/>
              </a:ext>
            </a:extLst>
          </p:cNvPr>
          <p:cNvGrpSpPr/>
          <p:nvPr userDrawn="1"/>
        </p:nvGrpSpPr>
        <p:grpSpPr>
          <a:xfrm>
            <a:off x="-1" y="1357409"/>
            <a:ext cx="12192001" cy="4846320"/>
            <a:chOff x="-1" y="1357409"/>
            <a:chExt cx="12192001" cy="4917518"/>
          </a:xfrm>
        </p:grpSpPr>
        <p:sp>
          <p:nvSpPr>
            <p:cNvPr id="16" name="Rectangle: Single Corner Snipped 18">
              <a:extLst>
                <a:ext uri="{FF2B5EF4-FFF2-40B4-BE49-F238E27FC236}">
                  <a16:creationId xmlns:a16="http://schemas.microsoft.com/office/drawing/2014/main" id="{ED5DFFCD-1EE3-E64E-B51F-BD7D72413E0B}"/>
                </a:ext>
              </a:extLst>
            </p:cNvPr>
            <p:cNvSpPr/>
            <p:nvPr userDrawn="1"/>
          </p:nvSpPr>
          <p:spPr>
            <a:xfrm flipV="1">
              <a:off x="-1" y="1357409"/>
              <a:ext cx="12192000" cy="4917518"/>
            </a:xfrm>
            <a:prstGeom prst="snip1Rect">
              <a:avLst>
                <a:gd name="adj" fmla="val 0"/>
              </a:avLst>
            </a:prstGeom>
            <a:pattFill prst="dkVert">
              <a:fgClr>
                <a:schemeClr val="accent5"/>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dirty="0"/>
            </a:p>
          </p:txBody>
        </p:sp>
        <p:sp>
          <p:nvSpPr>
            <p:cNvPr id="17" name="Rectangle: Single Corner Snipped 2">
              <a:extLst>
                <a:ext uri="{FF2B5EF4-FFF2-40B4-BE49-F238E27FC236}">
                  <a16:creationId xmlns:a16="http://schemas.microsoft.com/office/drawing/2014/main" id="{C12DB3CA-8E64-AA43-BFBE-A2CA9A816DBE}"/>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18" name="Freeform: Shape 23">
            <a:extLst>
              <a:ext uri="{FF2B5EF4-FFF2-40B4-BE49-F238E27FC236}">
                <a16:creationId xmlns:a16="http://schemas.microsoft.com/office/drawing/2014/main" id="{A587DEFD-D470-4142-8E0D-A71DDB147C92}"/>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9" name="Slide Number Placeholder 4">
            <a:extLst>
              <a:ext uri="{FF2B5EF4-FFF2-40B4-BE49-F238E27FC236}">
                <a16:creationId xmlns:a16="http://schemas.microsoft.com/office/drawing/2014/main" id="{7D9BF857-7910-734D-A217-5E3344220AA2}"/>
              </a:ext>
            </a:extLst>
          </p:cNvPr>
          <p:cNvSpPr txBox="1">
            <a:spLocks/>
          </p:cNvSpPr>
          <p:nvPr userDrawn="1"/>
        </p:nvSpPr>
        <p:spPr>
          <a:xfrm>
            <a:off x="11252200" y="6315075"/>
            <a:ext cx="406400" cy="365125"/>
          </a:xfrm>
          <a:prstGeom prst="rect">
            <a:avLst/>
          </a:prstGeom>
        </p:spPr>
        <p:txBody>
          <a:bodyPr/>
          <a:lstStyle>
            <a:defPPr>
              <a:defRPr lang="en-US"/>
            </a:defPPr>
            <a:lvl1pPr marL="0" algn="l" defTabSz="914400" rtl="0" eaLnBrk="1" latinLnBrk="0" hangingPunct="1">
              <a:defRPr sz="1000" kern="1200">
                <a:solidFill>
                  <a:schemeClr val="bg1"/>
                </a:solidFill>
                <a:latin typeface="Trade Gothic LT Pro" panose="020B05030403030200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263D6C4-4840-40CC-AC84-17E24B3B7BDE}" type="slidenum">
              <a:rPr lang="en-US" noProof="0" smtClean="0"/>
              <a:pPr/>
              <a:t>‹#›</a:t>
            </a:fld>
            <a:endParaRPr lang="en-US" noProof="0" dirty="0"/>
          </a:p>
        </p:txBody>
      </p:sp>
    </p:spTree>
    <p:extLst>
      <p:ext uri="{BB962C8B-B14F-4D97-AF65-F5344CB8AC3E}">
        <p14:creationId xmlns:p14="http://schemas.microsoft.com/office/powerpoint/2010/main" val="666093331"/>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60" r:id="rId3"/>
    <p:sldLayoutId id="2147483666" r:id="rId4"/>
    <p:sldLayoutId id="2147483654" r:id="rId5"/>
    <p:sldLayoutId id="2147483661" r:id="rId6"/>
    <p:sldLayoutId id="2147483677" r:id="rId7"/>
    <p:sldLayoutId id="2147483674" r:id="rId8"/>
    <p:sldLayoutId id="2147483665" r:id="rId9"/>
    <p:sldLayoutId id="2147483673" r:id="rId10"/>
    <p:sldLayoutId id="2147483662" r:id="rId11"/>
    <p:sldLayoutId id="2147483663" r:id="rId12"/>
    <p:sldLayoutId id="2147483664" r:id="rId13"/>
    <p:sldLayoutId id="2147483675" r:id="rId14"/>
    <p:sldLayoutId id="2147483676" r:id="rId15"/>
    <p:sldLayoutId id="2147483672" r:id="rId16"/>
    <p:sldLayoutId id="2147483667" r:id="rId17"/>
    <p:sldLayoutId id="2147483668" r:id="rId18"/>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2"/>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2"/>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336" userDrawn="1">
          <p15:clr>
            <a:srgbClr val="F26B43"/>
          </p15:clr>
        </p15:guide>
        <p15:guide id="4" orient="horz" pos="336" userDrawn="1">
          <p15:clr>
            <a:srgbClr val="F26B43"/>
          </p15:clr>
        </p15:guide>
        <p15:guide id="5" pos="7344" userDrawn="1">
          <p15:clr>
            <a:srgbClr val="F26B43"/>
          </p15:clr>
        </p15:guide>
        <p15:guide id="6" orient="horz" pos="3984"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10.xml"/><Relationship Id="rId4" Type="http://schemas.openxmlformats.org/officeDocument/2006/relationships/image" Target="../media/image11.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hyperlink" Target="http://www.artisanlakeseastcdd.org/" TargetMode="Externa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5.xml"/><Relationship Id="rId4" Type="http://schemas.openxmlformats.org/officeDocument/2006/relationships/image" Target="../media/image3.jpg"/></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2BE5BF-9922-45FB-8F3F-4446D40A051B}"/>
              </a:ext>
            </a:extLst>
          </p:cNvPr>
          <p:cNvSpPr>
            <a:spLocks noGrp="1"/>
          </p:cNvSpPr>
          <p:nvPr>
            <p:ph type="title"/>
          </p:nvPr>
        </p:nvSpPr>
        <p:spPr>
          <a:xfrm>
            <a:off x="853209" y="4040154"/>
            <a:ext cx="7781544" cy="714725"/>
          </a:xfrm>
        </p:spPr>
        <p:txBody>
          <a:bodyPr anchor="b">
            <a:normAutofit/>
          </a:bodyPr>
          <a:lstStyle/>
          <a:p>
            <a:pPr algn="ctr"/>
            <a:r>
              <a:rPr lang="en-US" sz="3000" dirty="0"/>
              <a:t>GENERAL OPERATIONS BUDGET</a:t>
            </a:r>
          </a:p>
        </p:txBody>
      </p:sp>
      <p:sp>
        <p:nvSpPr>
          <p:cNvPr id="3" name="Subtitle 2">
            <a:extLst>
              <a:ext uri="{FF2B5EF4-FFF2-40B4-BE49-F238E27FC236}">
                <a16:creationId xmlns:a16="http://schemas.microsoft.com/office/drawing/2014/main" id="{0D537F64-4C96-4AA8-BB21-E8053A3186DD}"/>
              </a:ext>
            </a:extLst>
          </p:cNvPr>
          <p:cNvSpPr>
            <a:spLocks noGrp="1"/>
          </p:cNvSpPr>
          <p:nvPr>
            <p:ph type="body" idx="1"/>
          </p:nvPr>
        </p:nvSpPr>
        <p:spPr>
          <a:xfrm>
            <a:off x="345233" y="4754880"/>
            <a:ext cx="9171991" cy="365760"/>
          </a:xfrm>
        </p:spPr>
        <p:txBody>
          <a:bodyPr>
            <a:normAutofit/>
          </a:bodyPr>
          <a:lstStyle/>
          <a:p>
            <a:pPr marL="0" indent="0" algn="ctr">
              <a:buNone/>
            </a:pPr>
            <a:r>
              <a:rPr lang="en-US" dirty="0"/>
              <a:t>ARTISAN LAKES EAST COMMUNITY DEVELOPMENT DISTRICT</a:t>
            </a:r>
          </a:p>
        </p:txBody>
      </p:sp>
      <p:sp>
        <p:nvSpPr>
          <p:cNvPr id="16" name="Slide Number Placeholder 3">
            <a:extLst>
              <a:ext uri="{FF2B5EF4-FFF2-40B4-BE49-F238E27FC236}">
                <a16:creationId xmlns:a16="http://schemas.microsoft.com/office/drawing/2014/main" id="{D41A506E-84DB-F9C3-5391-77C47A94496B}"/>
              </a:ext>
            </a:extLst>
          </p:cNvPr>
          <p:cNvSpPr>
            <a:spLocks noGrp="1"/>
          </p:cNvSpPr>
          <p:nvPr>
            <p:ph type="sldNum" sz="quarter" idx="12"/>
          </p:nvPr>
        </p:nvSpPr>
        <p:spPr>
          <a:xfrm>
            <a:off x="11252200" y="6315075"/>
            <a:ext cx="406400" cy="365125"/>
          </a:xfrm>
        </p:spPr>
        <p:txBody>
          <a:bodyPr/>
          <a:lstStyle/>
          <a:p>
            <a:pPr>
              <a:spcAft>
                <a:spcPts val="600"/>
              </a:spcAft>
            </a:pPr>
            <a:fld id="{C263D6C4-4840-40CC-AC84-17E24B3B7BDE}" type="slidenum">
              <a:rPr lang="en-US" noProof="0" smtClean="0"/>
              <a:pPr>
                <a:spcAft>
                  <a:spcPts val="600"/>
                </a:spcAft>
              </a:pPr>
              <a:t>1</a:t>
            </a:fld>
            <a:endParaRPr lang="en-US" noProof="0"/>
          </a:p>
        </p:txBody>
      </p:sp>
    </p:spTree>
    <p:extLst>
      <p:ext uri="{BB962C8B-B14F-4D97-AF65-F5344CB8AC3E}">
        <p14:creationId xmlns:p14="http://schemas.microsoft.com/office/powerpoint/2010/main" val="3946934594"/>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20715F-52D8-787E-16EC-E46E53F43C4C}"/>
              </a:ext>
            </a:extLst>
          </p:cNvPr>
          <p:cNvSpPr>
            <a:spLocks noGrp="1"/>
          </p:cNvSpPr>
          <p:nvPr>
            <p:ph type="title"/>
          </p:nvPr>
        </p:nvSpPr>
        <p:spPr/>
        <p:txBody>
          <a:bodyPr/>
          <a:lstStyle/>
          <a:p>
            <a:r>
              <a:rPr lang="en-US" dirty="0"/>
              <a:t>COMPONENTS OF BUDGET</a:t>
            </a:r>
          </a:p>
        </p:txBody>
      </p:sp>
      <p:sp>
        <p:nvSpPr>
          <p:cNvPr id="3" name="Slide Number Placeholder 2">
            <a:extLst>
              <a:ext uri="{FF2B5EF4-FFF2-40B4-BE49-F238E27FC236}">
                <a16:creationId xmlns:a16="http://schemas.microsoft.com/office/drawing/2014/main" id="{E826599A-83AB-CB82-D414-BA74A49CCC0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63D6C4-4840-40CC-AC84-17E24B3B7BDE}" type="slidenum">
              <a:rPr kumimoji="0" lang="en-US" sz="1000" b="0" i="0" u="none" strike="noStrike" kern="1200" cap="none" spc="0" normalizeH="0" baseline="0" noProof="0" smtClean="0">
                <a:ln>
                  <a:noFill/>
                </a:ln>
                <a:solidFill>
                  <a:srgbClr val="FFFFFF"/>
                </a:solidFill>
                <a:effectLst/>
                <a:uLnTx/>
                <a:uFillTx/>
                <a:latin typeface="Trade Gothic LT Pro" panose="020B05030403030200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000" b="0" i="0" u="none" strike="noStrike" kern="1200" cap="none" spc="0" normalizeH="0" baseline="0" noProof="0" dirty="0">
              <a:ln>
                <a:noFill/>
              </a:ln>
              <a:solidFill>
                <a:srgbClr val="FFFFFF"/>
              </a:solidFill>
              <a:effectLst/>
              <a:uLnTx/>
              <a:uFillTx/>
              <a:latin typeface="Trade Gothic LT Pro" panose="020B0503040303020004" pitchFamily="34" charset="0"/>
              <a:ea typeface="+mn-ea"/>
              <a:cs typeface="+mn-cs"/>
            </a:endParaRPr>
          </a:p>
        </p:txBody>
      </p:sp>
      <p:sp>
        <p:nvSpPr>
          <p:cNvPr id="4" name="Content Placeholder 3">
            <a:extLst>
              <a:ext uri="{FF2B5EF4-FFF2-40B4-BE49-F238E27FC236}">
                <a16:creationId xmlns:a16="http://schemas.microsoft.com/office/drawing/2014/main" id="{3EF91E12-FB9D-F5F1-B1E1-BAAC5100CA70}"/>
              </a:ext>
            </a:extLst>
          </p:cNvPr>
          <p:cNvSpPr>
            <a:spLocks noGrp="1"/>
          </p:cNvSpPr>
          <p:nvPr>
            <p:ph sz="half" idx="1"/>
          </p:nvPr>
        </p:nvSpPr>
        <p:spPr/>
        <p:txBody>
          <a:bodyPr>
            <a:normAutofit fontScale="92000" lnSpcReduction="20000"/>
          </a:bodyPr>
          <a:lstStyle/>
          <a:p>
            <a:r>
              <a:rPr lang="en-US" dirty="0"/>
              <a:t>GENERAL FUND</a:t>
            </a:r>
          </a:p>
          <a:p>
            <a:pPr lvl="1"/>
            <a:r>
              <a:rPr lang="en-US" dirty="0"/>
              <a:t>PAYS FOR OPERATIONS, MAINTENANCE.</a:t>
            </a:r>
          </a:p>
          <a:p>
            <a:pPr lvl="2"/>
            <a:r>
              <a:rPr lang="en-US" b="1" dirty="0"/>
              <a:t>STORMWATER MANAGEMENT SERVICES</a:t>
            </a:r>
          </a:p>
          <a:p>
            <a:pPr lvl="3"/>
            <a:r>
              <a:rPr lang="en-US" dirty="0"/>
              <a:t>Asset Management – Aquatic Maintenance – Oversight, contractor coordination, inspections, reporting, and Board support.</a:t>
            </a:r>
          </a:p>
          <a:p>
            <a:pPr lvl="3"/>
            <a:r>
              <a:rPr lang="en-US" dirty="0"/>
              <a:t>Aquatic Maintenance – Routine aquatic maintenance of 41 lakes consisting of approximately 40,780 linear feet and 44.67 acres.</a:t>
            </a:r>
          </a:p>
          <a:p>
            <a:pPr lvl="3"/>
            <a:r>
              <a:rPr lang="en-US" dirty="0"/>
              <a:t>Littoral Shelf Plantings – Installation, enhancement, and replacement of littoral shelf plantings throughout the District.</a:t>
            </a:r>
          </a:p>
          <a:p>
            <a:pPr lvl="3"/>
            <a:r>
              <a:rPr lang="en-US" dirty="0"/>
              <a:t>Lake Bank Maintenance – Repairs to shoreline erosion areas, bank stabilization, and re-sodding as needed.</a:t>
            </a:r>
          </a:p>
          <a:p>
            <a:pPr lvl="3"/>
            <a:r>
              <a:rPr lang="en-US" dirty="0"/>
              <a:t>Midge Fly Treatments – Treatments performed on an as-needed basis throughout the District.</a:t>
            </a:r>
          </a:p>
          <a:p>
            <a:pPr lvl="3"/>
            <a:r>
              <a:rPr lang="en-US" dirty="0"/>
              <a:t>Storm Drainage Inspections – Inspection of storm drainage structures, catch basins, control structures, outfalls, and associated infrastructure throughout the District.</a:t>
            </a:r>
          </a:p>
          <a:p>
            <a:pPr lvl="3"/>
            <a:endParaRPr lang="en-US" dirty="0"/>
          </a:p>
          <a:p>
            <a:pPr marL="1371600" lvl="3" indent="0">
              <a:buNone/>
            </a:pPr>
            <a:endParaRPr lang="en-US" dirty="0"/>
          </a:p>
        </p:txBody>
      </p:sp>
      <p:sp>
        <p:nvSpPr>
          <p:cNvPr id="5" name="Content Placeholder 4">
            <a:extLst>
              <a:ext uri="{FF2B5EF4-FFF2-40B4-BE49-F238E27FC236}">
                <a16:creationId xmlns:a16="http://schemas.microsoft.com/office/drawing/2014/main" id="{9DAC8BB1-E189-24FD-0CC4-6F9C45EF0322}"/>
              </a:ext>
            </a:extLst>
          </p:cNvPr>
          <p:cNvSpPr>
            <a:spLocks noGrp="1"/>
          </p:cNvSpPr>
          <p:nvPr>
            <p:ph sz="half" idx="2"/>
          </p:nvPr>
        </p:nvSpPr>
        <p:spPr>
          <a:xfrm>
            <a:off x="5451895" y="1517715"/>
            <a:ext cx="6206706" cy="4659248"/>
          </a:xfrm>
        </p:spPr>
        <p:txBody>
          <a:bodyPr>
            <a:normAutofit/>
          </a:bodyPr>
          <a:lstStyle/>
          <a:p>
            <a:pPr marL="1257300" lvl="2" indent="-342900">
              <a:lnSpc>
                <a:spcPct val="70000"/>
              </a:lnSpc>
            </a:pPr>
            <a:r>
              <a:rPr lang="en-US" sz="1500" b="1" dirty="0"/>
              <a:t>PRESERVE SERVICES</a:t>
            </a:r>
          </a:p>
          <a:p>
            <a:pPr marL="1657350" lvl="3" indent="-285750">
              <a:lnSpc>
                <a:spcPct val="70000"/>
              </a:lnSpc>
            </a:pPr>
            <a:r>
              <a:rPr lang="en-US" sz="1300" dirty="0"/>
              <a:t>Asset Management – Preserve Maintenance – Oversight, contractor coordination, inspections, reporting, and Board support.</a:t>
            </a:r>
          </a:p>
          <a:p>
            <a:pPr marL="1657350" lvl="3" indent="-285750">
              <a:lnSpc>
                <a:spcPct val="70000"/>
              </a:lnSpc>
            </a:pPr>
            <a:r>
              <a:rPr lang="en-US" sz="1300" dirty="0"/>
              <a:t>Preserve Maintenance – Quarterly maintenance of 17 preserve buffer areas, performed four (4) times per year.</a:t>
            </a:r>
          </a:p>
          <a:p>
            <a:pPr marL="914400" lvl="2" indent="0">
              <a:buNone/>
            </a:pPr>
            <a:endParaRPr lang="en-US" dirty="0"/>
          </a:p>
        </p:txBody>
      </p:sp>
      <p:pic>
        <p:nvPicPr>
          <p:cNvPr id="7" name="Picture 2">
            <a:extLst>
              <a:ext uri="{FF2B5EF4-FFF2-40B4-BE49-F238E27FC236}">
                <a16:creationId xmlns:a16="http://schemas.microsoft.com/office/drawing/2014/main" id="{9DF01AE3-76C7-C0E6-1387-2EC4D2F8B0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64200" y="2812210"/>
            <a:ext cx="4824728" cy="28929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849472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11480" y="201168"/>
            <a:ext cx="11338560" cy="502920"/>
          </a:xfrm>
          <a:prstGeom prst="rect">
            <a:avLst/>
          </a:prstGeom>
          <a:noFill/>
        </p:spPr>
        <p:txBody>
          <a:bodyPr wrap="none">
            <a:spAutoFit/>
          </a:bodyPr>
          <a:lstStyle/>
          <a:p>
            <a:pPr>
              <a:defRPr sz="2400" b="1">
                <a:solidFill>
                  <a:srgbClr val="1F374A"/>
                </a:solidFill>
              </a:defRPr>
            </a:pPr>
            <a:r>
              <a:rPr>
                <a:solidFill>
                  <a:schemeClr val="bg1"/>
                </a:solidFill>
              </a:rPr>
              <a:t>Artisan Lakes East CDD — Pond &amp; Wetland Acreages</a:t>
            </a:r>
          </a:p>
        </p:txBody>
      </p:sp>
      <p:sp>
        <p:nvSpPr>
          <p:cNvPr id="3" name="Rectangle 2"/>
          <p:cNvSpPr/>
          <p:nvPr/>
        </p:nvSpPr>
        <p:spPr>
          <a:xfrm>
            <a:off x="411480" y="841248"/>
            <a:ext cx="7543800" cy="347472"/>
          </a:xfrm>
          <a:prstGeom prst="rect">
            <a:avLst/>
          </a:prstGeom>
          <a:solidFill>
            <a:srgbClr val="1F4E79"/>
          </a:solidFill>
          <a:ln>
            <a:solidFill>
              <a:srgbClr val="1F4E79"/>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500" b="1">
                <a:solidFill>
                  <a:srgbClr val="FFFFFF"/>
                </a:solidFill>
              </a:defRPr>
            </a:pPr>
            <a:r>
              <a:t>Stormwater Ponds  |  Total: 45.02 acres</a:t>
            </a:r>
          </a:p>
        </p:txBody>
      </p:sp>
      <p:graphicFrame>
        <p:nvGraphicFramePr>
          <p:cNvPr id="4" name="Table 3"/>
          <p:cNvGraphicFramePr>
            <a:graphicFrameLocks noGrp="1"/>
          </p:cNvGraphicFramePr>
          <p:nvPr/>
        </p:nvGraphicFramePr>
        <p:xfrm>
          <a:off x="411480" y="1225296"/>
          <a:ext cx="7543797" cy="5239512"/>
        </p:xfrm>
        <a:graphic>
          <a:graphicData uri="http://schemas.openxmlformats.org/drawingml/2006/table">
            <a:tbl>
              <a:tblPr firstRow="1" bandRow="1">
                <a:tableStyleId>{5C22544A-7EE6-4342-B048-85BDC9FD1C3A}</a:tableStyleId>
              </a:tblPr>
              <a:tblGrid>
                <a:gridCol w="1307592">
                  <a:extLst>
                    <a:ext uri="{9D8B030D-6E8A-4147-A177-3AD203B41FA5}">
                      <a16:colId xmlns:a16="http://schemas.microsoft.com/office/drawing/2014/main" val="20000"/>
                    </a:ext>
                  </a:extLst>
                </a:gridCol>
                <a:gridCol w="1207007">
                  <a:extLst>
                    <a:ext uri="{9D8B030D-6E8A-4147-A177-3AD203B41FA5}">
                      <a16:colId xmlns:a16="http://schemas.microsoft.com/office/drawing/2014/main" val="20001"/>
                    </a:ext>
                  </a:extLst>
                </a:gridCol>
                <a:gridCol w="1307592">
                  <a:extLst>
                    <a:ext uri="{9D8B030D-6E8A-4147-A177-3AD203B41FA5}">
                      <a16:colId xmlns:a16="http://schemas.microsoft.com/office/drawing/2014/main" val="20002"/>
                    </a:ext>
                  </a:extLst>
                </a:gridCol>
                <a:gridCol w="1207007">
                  <a:extLst>
                    <a:ext uri="{9D8B030D-6E8A-4147-A177-3AD203B41FA5}">
                      <a16:colId xmlns:a16="http://schemas.microsoft.com/office/drawing/2014/main" val="20003"/>
                    </a:ext>
                  </a:extLst>
                </a:gridCol>
                <a:gridCol w="1307592">
                  <a:extLst>
                    <a:ext uri="{9D8B030D-6E8A-4147-A177-3AD203B41FA5}">
                      <a16:colId xmlns:a16="http://schemas.microsoft.com/office/drawing/2014/main" val="20004"/>
                    </a:ext>
                  </a:extLst>
                </a:gridCol>
                <a:gridCol w="1207007">
                  <a:extLst>
                    <a:ext uri="{9D8B030D-6E8A-4147-A177-3AD203B41FA5}">
                      <a16:colId xmlns:a16="http://schemas.microsoft.com/office/drawing/2014/main" val="20005"/>
                    </a:ext>
                  </a:extLst>
                </a:gridCol>
              </a:tblGrid>
              <a:tr h="349300">
                <a:tc>
                  <a:txBody>
                    <a:bodyPr/>
                    <a:lstStyle/>
                    <a:p>
                      <a:pPr algn="ctr">
                        <a:defRPr sz="1200" b="1"/>
                      </a:pPr>
                      <a:r>
                        <a:t>#</a:t>
                      </a:r>
                    </a:p>
                  </a:txBody>
                  <a:tcPr>
                    <a:solidFill>
                      <a:srgbClr val="D9E1F2"/>
                    </a:solidFill>
                  </a:tcPr>
                </a:tc>
                <a:tc>
                  <a:txBody>
                    <a:bodyPr/>
                    <a:lstStyle/>
                    <a:p>
                      <a:pPr algn="ctr">
                        <a:defRPr sz="1200" b="1"/>
                      </a:pPr>
                      <a:r>
                        <a:t>Acres</a:t>
                      </a:r>
                    </a:p>
                  </a:txBody>
                  <a:tcPr>
                    <a:solidFill>
                      <a:srgbClr val="D9E1F2"/>
                    </a:solidFill>
                  </a:tcPr>
                </a:tc>
                <a:tc>
                  <a:txBody>
                    <a:bodyPr/>
                    <a:lstStyle/>
                    <a:p>
                      <a:pPr algn="ctr">
                        <a:defRPr sz="1200" b="1"/>
                      </a:pPr>
                      <a:r>
                        <a:t>#</a:t>
                      </a:r>
                    </a:p>
                  </a:txBody>
                  <a:tcPr>
                    <a:solidFill>
                      <a:srgbClr val="D9E1F2"/>
                    </a:solidFill>
                  </a:tcPr>
                </a:tc>
                <a:tc>
                  <a:txBody>
                    <a:bodyPr/>
                    <a:lstStyle/>
                    <a:p>
                      <a:pPr algn="ctr">
                        <a:defRPr sz="1200" b="1"/>
                      </a:pPr>
                      <a:r>
                        <a:t>Acres</a:t>
                      </a:r>
                    </a:p>
                  </a:txBody>
                  <a:tcPr>
                    <a:solidFill>
                      <a:srgbClr val="D9E1F2"/>
                    </a:solidFill>
                  </a:tcPr>
                </a:tc>
                <a:tc>
                  <a:txBody>
                    <a:bodyPr/>
                    <a:lstStyle/>
                    <a:p>
                      <a:pPr algn="ctr">
                        <a:defRPr sz="1200" b="1"/>
                      </a:pPr>
                      <a:r>
                        <a:t>#</a:t>
                      </a:r>
                    </a:p>
                  </a:txBody>
                  <a:tcPr>
                    <a:solidFill>
                      <a:srgbClr val="D9E1F2"/>
                    </a:solidFill>
                  </a:tcPr>
                </a:tc>
                <a:tc>
                  <a:txBody>
                    <a:bodyPr/>
                    <a:lstStyle/>
                    <a:p>
                      <a:pPr algn="ctr">
                        <a:defRPr sz="1200" b="1"/>
                      </a:pPr>
                      <a:r>
                        <a:t>Acres</a:t>
                      </a:r>
                    </a:p>
                  </a:txBody>
                  <a:tcPr>
                    <a:solidFill>
                      <a:srgbClr val="D9E1F2"/>
                    </a:solidFill>
                  </a:tcPr>
                </a:tc>
                <a:extLst>
                  <a:ext uri="{0D108BD9-81ED-4DB2-BD59-A6C34878D82A}">
                    <a16:rowId xmlns:a16="http://schemas.microsoft.com/office/drawing/2014/main" val="10000"/>
                  </a:ext>
                </a:extLst>
              </a:tr>
              <a:tr h="349300">
                <a:tc>
                  <a:txBody>
                    <a:bodyPr/>
                    <a:lstStyle/>
                    <a:p>
                      <a:pPr algn="ctr">
                        <a:defRPr sz="1150">
                          <a:solidFill>
                            <a:srgbClr val="1E1E1E"/>
                          </a:solidFill>
                        </a:defRPr>
                      </a:pPr>
                      <a:r>
                        <a:t>15A</a:t>
                      </a:r>
                    </a:p>
                  </a:txBody>
                  <a:tcPr marL="22860" marR="22860" marT="4572" marB="4572" anchor="ctr"/>
                </a:tc>
                <a:tc>
                  <a:txBody>
                    <a:bodyPr/>
                    <a:lstStyle/>
                    <a:p>
                      <a:pPr algn="ctr">
                        <a:defRPr sz="1150">
                          <a:solidFill>
                            <a:srgbClr val="1E1E1E"/>
                          </a:solidFill>
                        </a:defRPr>
                      </a:pPr>
                      <a:r>
                        <a:t>1.20</a:t>
                      </a:r>
                    </a:p>
                  </a:txBody>
                  <a:tcPr marL="22860" marR="22860" marT="4572" marB="4572" anchor="ctr"/>
                </a:tc>
                <a:tc>
                  <a:txBody>
                    <a:bodyPr/>
                    <a:lstStyle/>
                    <a:p>
                      <a:pPr algn="ctr">
                        <a:defRPr sz="1150">
                          <a:solidFill>
                            <a:srgbClr val="1E1E1E"/>
                          </a:solidFill>
                        </a:defRPr>
                      </a:pPr>
                      <a:r>
                        <a:t>37A</a:t>
                      </a:r>
                    </a:p>
                  </a:txBody>
                  <a:tcPr marL="22860" marR="22860" marT="4572" marB="4572" anchor="ctr"/>
                </a:tc>
                <a:tc>
                  <a:txBody>
                    <a:bodyPr/>
                    <a:lstStyle/>
                    <a:p>
                      <a:pPr algn="ctr">
                        <a:defRPr sz="1150">
                          <a:solidFill>
                            <a:srgbClr val="1E1E1E"/>
                          </a:solidFill>
                        </a:defRPr>
                      </a:pPr>
                      <a:r>
                        <a:t>1.06</a:t>
                      </a:r>
                    </a:p>
                  </a:txBody>
                  <a:tcPr marL="22860" marR="22860" marT="4572" marB="4572" anchor="ctr"/>
                </a:tc>
                <a:tc>
                  <a:txBody>
                    <a:bodyPr/>
                    <a:lstStyle/>
                    <a:p>
                      <a:pPr algn="ctr">
                        <a:defRPr sz="1150">
                          <a:solidFill>
                            <a:srgbClr val="1E1E1E"/>
                          </a:solidFill>
                        </a:defRPr>
                      </a:pPr>
                      <a:r>
                        <a:t>50</a:t>
                      </a:r>
                    </a:p>
                  </a:txBody>
                  <a:tcPr marL="22860" marR="22860" marT="4572" marB="4572" anchor="ctr"/>
                </a:tc>
                <a:tc>
                  <a:txBody>
                    <a:bodyPr/>
                    <a:lstStyle/>
                    <a:p>
                      <a:pPr algn="ctr">
                        <a:defRPr sz="1150">
                          <a:solidFill>
                            <a:srgbClr val="1E1E1E"/>
                          </a:solidFill>
                        </a:defRPr>
                      </a:pPr>
                      <a:r>
                        <a:t>0.25</a:t>
                      </a:r>
                    </a:p>
                  </a:txBody>
                  <a:tcPr marL="22860" marR="22860" marT="4572" marB="4572" anchor="ctr"/>
                </a:tc>
                <a:extLst>
                  <a:ext uri="{0D108BD9-81ED-4DB2-BD59-A6C34878D82A}">
                    <a16:rowId xmlns:a16="http://schemas.microsoft.com/office/drawing/2014/main" val="10001"/>
                  </a:ext>
                </a:extLst>
              </a:tr>
              <a:tr h="349300">
                <a:tc>
                  <a:txBody>
                    <a:bodyPr/>
                    <a:lstStyle/>
                    <a:p>
                      <a:pPr algn="ctr">
                        <a:defRPr sz="1150">
                          <a:solidFill>
                            <a:srgbClr val="1E1E1E"/>
                          </a:solidFill>
                        </a:defRPr>
                      </a:pPr>
                      <a:r>
                        <a:t>17W</a:t>
                      </a:r>
                    </a:p>
                  </a:txBody>
                  <a:tcPr marL="22860" marR="22860" marT="4572" marB="4572" anchor="ctr"/>
                </a:tc>
                <a:tc>
                  <a:txBody>
                    <a:bodyPr/>
                    <a:lstStyle/>
                    <a:p>
                      <a:pPr algn="ctr">
                        <a:defRPr sz="1150">
                          <a:solidFill>
                            <a:srgbClr val="1E1E1E"/>
                          </a:solidFill>
                        </a:defRPr>
                      </a:pPr>
                      <a:r>
                        <a:t>3.75</a:t>
                      </a:r>
                    </a:p>
                  </a:txBody>
                  <a:tcPr marL="22860" marR="22860" marT="4572" marB="4572" anchor="ctr"/>
                </a:tc>
                <a:tc>
                  <a:txBody>
                    <a:bodyPr/>
                    <a:lstStyle/>
                    <a:p>
                      <a:pPr algn="ctr">
                        <a:defRPr sz="1150">
                          <a:solidFill>
                            <a:srgbClr val="1E1E1E"/>
                          </a:solidFill>
                        </a:defRPr>
                      </a:pPr>
                      <a:r>
                        <a:t>37B</a:t>
                      </a:r>
                    </a:p>
                  </a:txBody>
                  <a:tcPr marL="22860" marR="22860" marT="4572" marB="4572" anchor="ctr"/>
                </a:tc>
                <a:tc>
                  <a:txBody>
                    <a:bodyPr/>
                    <a:lstStyle/>
                    <a:p>
                      <a:pPr algn="ctr">
                        <a:defRPr sz="1150">
                          <a:solidFill>
                            <a:srgbClr val="1E1E1E"/>
                          </a:solidFill>
                        </a:defRPr>
                      </a:pPr>
                      <a:r>
                        <a:t>0.15</a:t>
                      </a:r>
                    </a:p>
                  </a:txBody>
                  <a:tcPr marL="22860" marR="22860" marT="4572" marB="4572" anchor="ctr"/>
                </a:tc>
                <a:tc>
                  <a:txBody>
                    <a:bodyPr/>
                    <a:lstStyle/>
                    <a:p>
                      <a:pPr algn="ctr">
                        <a:defRPr sz="1150">
                          <a:solidFill>
                            <a:srgbClr val="1E1E1E"/>
                          </a:solidFill>
                        </a:defRPr>
                      </a:pPr>
                      <a:r>
                        <a:t>51</a:t>
                      </a:r>
                    </a:p>
                  </a:txBody>
                  <a:tcPr marL="22860" marR="22860" marT="4572" marB="4572" anchor="ctr"/>
                </a:tc>
                <a:tc>
                  <a:txBody>
                    <a:bodyPr/>
                    <a:lstStyle/>
                    <a:p>
                      <a:pPr algn="ctr">
                        <a:defRPr sz="1150">
                          <a:solidFill>
                            <a:srgbClr val="1E1E1E"/>
                          </a:solidFill>
                        </a:defRPr>
                      </a:pPr>
                      <a:r>
                        <a:t>1.44</a:t>
                      </a:r>
                    </a:p>
                  </a:txBody>
                  <a:tcPr marL="22860" marR="22860" marT="4572" marB="4572" anchor="ctr"/>
                </a:tc>
                <a:extLst>
                  <a:ext uri="{0D108BD9-81ED-4DB2-BD59-A6C34878D82A}">
                    <a16:rowId xmlns:a16="http://schemas.microsoft.com/office/drawing/2014/main" val="10002"/>
                  </a:ext>
                </a:extLst>
              </a:tr>
              <a:tr h="349300">
                <a:tc>
                  <a:txBody>
                    <a:bodyPr/>
                    <a:lstStyle/>
                    <a:p>
                      <a:pPr algn="ctr">
                        <a:defRPr sz="1150">
                          <a:solidFill>
                            <a:srgbClr val="1E1E1E"/>
                          </a:solidFill>
                        </a:defRPr>
                      </a:pPr>
                      <a:r>
                        <a:t>17E</a:t>
                      </a:r>
                    </a:p>
                  </a:txBody>
                  <a:tcPr marL="22860" marR="22860" marT="4572" marB="4572" anchor="ctr"/>
                </a:tc>
                <a:tc>
                  <a:txBody>
                    <a:bodyPr/>
                    <a:lstStyle/>
                    <a:p>
                      <a:pPr algn="ctr">
                        <a:defRPr sz="1150">
                          <a:solidFill>
                            <a:srgbClr val="1E1E1E"/>
                          </a:solidFill>
                        </a:defRPr>
                      </a:pPr>
                      <a:r>
                        <a:t>1.36</a:t>
                      </a:r>
                    </a:p>
                  </a:txBody>
                  <a:tcPr marL="22860" marR="22860" marT="4572" marB="4572" anchor="ctr"/>
                </a:tc>
                <a:tc>
                  <a:txBody>
                    <a:bodyPr/>
                    <a:lstStyle/>
                    <a:p>
                      <a:pPr algn="ctr">
                        <a:defRPr sz="1150">
                          <a:solidFill>
                            <a:srgbClr val="1E1E1E"/>
                          </a:solidFill>
                        </a:defRPr>
                      </a:pPr>
                      <a:r>
                        <a:t>40</a:t>
                      </a:r>
                    </a:p>
                  </a:txBody>
                  <a:tcPr marL="22860" marR="22860" marT="4572" marB="4572" anchor="ctr"/>
                </a:tc>
                <a:tc>
                  <a:txBody>
                    <a:bodyPr/>
                    <a:lstStyle/>
                    <a:p>
                      <a:pPr algn="ctr">
                        <a:defRPr sz="1150">
                          <a:solidFill>
                            <a:srgbClr val="1E1E1E"/>
                          </a:solidFill>
                        </a:defRPr>
                      </a:pPr>
                      <a:r>
                        <a:t>0.48</a:t>
                      </a:r>
                    </a:p>
                  </a:txBody>
                  <a:tcPr marL="22860" marR="22860" marT="4572" marB="4572" anchor="ctr"/>
                </a:tc>
                <a:tc>
                  <a:txBody>
                    <a:bodyPr/>
                    <a:lstStyle/>
                    <a:p>
                      <a:pPr algn="ctr">
                        <a:defRPr sz="1150">
                          <a:solidFill>
                            <a:srgbClr val="1E1E1E"/>
                          </a:solidFill>
                        </a:defRPr>
                      </a:pPr>
                      <a:r>
                        <a:t>52</a:t>
                      </a:r>
                    </a:p>
                  </a:txBody>
                  <a:tcPr marL="22860" marR="22860" marT="4572" marB="4572" anchor="ctr"/>
                </a:tc>
                <a:tc>
                  <a:txBody>
                    <a:bodyPr/>
                    <a:lstStyle/>
                    <a:p>
                      <a:pPr algn="ctr">
                        <a:defRPr sz="1150">
                          <a:solidFill>
                            <a:srgbClr val="1E1E1E"/>
                          </a:solidFill>
                        </a:defRPr>
                      </a:pPr>
                      <a:r>
                        <a:t>1.36</a:t>
                      </a:r>
                    </a:p>
                  </a:txBody>
                  <a:tcPr marL="22860" marR="22860" marT="4572" marB="4572" anchor="ctr"/>
                </a:tc>
                <a:extLst>
                  <a:ext uri="{0D108BD9-81ED-4DB2-BD59-A6C34878D82A}">
                    <a16:rowId xmlns:a16="http://schemas.microsoft.com/office/drawing/2014/main" val="10003"/>
                  </a:ext>
                </a:extLst>
              </a:tr>
              <a:tr h="349300">
                <a:tc>
                  <a:txBody>
                    <a:bodyPr/>
                    <a:lstStyle/>
                    <a:p>
                      <a:pPr algn="ctr">
                        <a:defRPr sz="1150">
                          <a:solidFill>
                            <a:srgbClr val="1E1E1E"/>
                          </a:solidFill>
                        </a:defRPr>
                      </a:pPr>
                      <a:r>
                        <a:t>18S</a:t>
                      </a:r>
                    </a:p>
                  </a:txBody>
                  <a:tcPr marL="22860" marR="22860" marT="4572" marB="4572" anchor="ctr"/>
                </a:tc>
                <a:tc>
                  <a:txBody>
                    <a:bodyPr/>
                    <a:lstStyle/>
                    <a:p>
                      <a:pPr algn="ctr">
                        <a:defRPr sz="1150">
                          <a:solidFill>
                            <a:srgbClr val="1E1E1E"/>
                          </a:solidFill>
                        </a:defRPr>
                      </a:pPr>
                      <a:r>
                        <a:t>0.85</a:t>
                      </a:r>
                    </a:p>
                  </a:txBody>
                  <a:tcPr marL="22860" marR="22860" marT="4572" marB="4572" anchor="ctr"/>
                </a:tc>
                <a:tc>
                  <a:txBody>
                    <a:bodyPr/>
                    <a:lstStyle/>
                    <a:p>
                      <a:pPr algn="ctr">
                        <a:defRPr sz="1150">
                          <a:solidFill>
                            <a:srgbClr val="1E1E1E"/>
                          </a:solidFill>
                        </a:defRPr>
                      </a:pPr>
                      <a:r>
                        <a:t>41</a:t>
                      </a:r>
                    </a:p>
                  </a:txBody>
                  <a:tcPr marL="22860" marR="22860" marT="4572" marB="4572" anchor="ctr"/>
                </a:tc>
                <a:tc>
                  <a:txBody>
                    <a:bodyPr/>
                    <a:lstStyle/>
                    <a:p>
                      <a:pPr algn="ctr">
                        <a:defRPr sz="1150">
                          <a:solidFill>
                            <a:srgbClr val="1E1E1E"/>
                          </a:solidFill>
                        </a:defRPr>
                      </a:pPr>
                      <a:r>
                        <a:t>3.10</a:t>
                      </a:r>
                    </a:p>
                  </a:txBody>
                  <a:tcPr marL="22860" marR="22860" marT="4572" marB="4572" anchor="ctr"/>
                </a:tc>
                <a:tc>
                  <a:txBody>
                    <a:bodyPr/>
                    <a:lstStyle/>
                    <a:p>
                      <a:pPr algn="ctr">
                        <a:defRPr sz="1150">
                          <a:solidFill>
                            <a:srgbClr val="1E1E1E"/>
                          </a:solidFill>
                        </a:defRPr>
                      </a:pPr>
                      <a:r>
                        <a:t>53</a:t>
                      </a:r>
                    </a:p>
                  </a:txBody>
                  <a:tcPr marL="22860" marR="22860" marT="4572" marB="4572" anchor="ctr"/>
                </a:tc>
                <a:tc>
                  <a:txBody>
                    <a:bodyPr/>
                    <a:lstStyle/>
                    <a:p>
                      <a:pPr algn="ctr">
                        <a:defRPr sz="1150">
                          <a:solidFill>
                            <a:srgbClr val="1E1E1E"/>
                          </a:solidFill>
                        </a:defRPr>
                      </a:pPr>
                      <a:r>
                        <a:t>0.68</a:t>
                      </a:r>
                    </a:p>
                  </a:txBody>
                  <a:tcPr marL="22860" marR="22860" marT="4572" marB="4572" anchor="ctr"/>
                </a:tc>
                <a:extLst>
                  <a:ext uri="{0D108BD9-81ED-4DB2-BD59-A6C34878D82A}">
                    <a16:rowId xmlns:a16="http://schemas.microsoft.com/office/drawing/2014/main" val="10004"/>
                  </a:ext>
                </a:extLst>
              </a:tr>
              <a:tr h="349300">
                <a:tc>
                  <a:txBody>
                    <a:bodyPr/>
                    <a:lstStyle/>
                    <a:p>
                      <a:pPr algn="ctr">
                        <a:defRPr sz="1150">
                          <a:solidFill>
                            <a:srgbClr val="1E1E1E"/>
                          </a:solidFill>
                        </a:defRPr>
                      </a:pPr>
                      <a:r>
                        <a:t>21W</a:t>
                      </a:r>
                    </a:p>
                  </a:txBody>
                  <a:tcPr marL="22860" marR="22860" marT="4572" marB="4572" anchor="ctr"/>
                </a:tc>
                <a:tc>
                  <a:txBody>
                    <a:bodyPr/>
                    <a:lstStyle/>
                    <a:p>
                      <a:pPr algn="ctr">
                        <a:defRPr sz="1150">
                          <a:solidFill>
                            <a:srgbClr val="1E1E1E"/>
                          </a:solidFill>
                        </a:defRPr>
                      </a:pPr>
                      <a:r>
                        <a:t>2.28</a:t>
                      </a:r>
                    </a:p>
                  </a:txBody>
                  <a:tcPr marL="22860" marR="22860" marT="4572" marB="4572" anchor="ctr"/>
                </a:tc>
                <a:tc>
                  <a:txBody>
                    <a:bodyPr/>
                    <a:lstStyle/>
                    <a:p>
                      <a:pPr algn="ctr">
                        <a:defRPr sz="1150">
                          <a:solidFill>
                            <a:srgbClr val="1E1E1E"/>
                          </a:solidFill>
                        </a:defRPr>
                      </a:pPr>
                      <a:r>
                        <a:t>42</a:t>
                      </a:r>
                    </a:p>
                  </a:txBody>
                  <a:tcPr marL="22860" marR="22860" marT="4572" marB="4572" anchor="ctr"/>
                </a:tc>
                <a:tc>
                  <a:txBody>
                    <a:bodyPr/>
                    <a:lstStyle/>
                    <a:p>
                      <a:pPr algn="ctr">
                        <a:defRPr sz="1150">
                          <a:solidFill>
                            <a:srgbClr val="1E1E1E"/>
                          </a:solidFill>
                        </a:defRPr>
                      </a:pPr>
                      <a:r>
                        <a:t>1.36</a:t>
                      </a:r>
                    </a:p>
                  </a:txBody>
                  <a:tcPr marL="22860" marR="22860" marT="4572" marB="4572" anchor="ctr"/>
                </a:tc>
                <a:tc>
                  <a:txBody>
                    <a:bodyPr/>
                    <a:lstStyle/>
                    <a:p>
                      <a:pPr algn="ctr">
                        <a:defRPr sz="1150">
                          <a:solidFill>
                            <a:srgbClr val="1E1E1E"/>
                          </a:solidFill>
                        </a:defRPr>
                      </a:pPr>
                      <a:r>
                        <a:t>55</a:t>
                      </a:r>
                    </a:p>
                  </a:txBody>
                  <a:tcPr marL="22860" marR="22860" marT="4572" marB="4572" anchor="ctr"/>
                </a:tc>
                <a:tc>
                  <a:txBody>
                    <a:bodyPr/>
                    <a:lstStyle/>
                    <a:p>
                      <a:pPr algn="ctr">
                        <a:defRPr sz="1150">
                          <a:solidFill>
                            <a:srgbClr val="1E1E1E"/>
                          </a:solidFill>
                        </a:defRPr>
                      </a:pPr>
                      <a:r>
                        <a:t>2.08</a:t>
                      </a:r>
                    </a:p>
                  </a:txBody>
                  <a:tcPr marL="22860" marR="22860" marT="4572" marB="4572" anchor="ctr"/>
                </a:tc>
                <a:extLst>
                  <a:ext uri="{0D108BD9-81ED-4DB2-BD59-A6C34878D82A}">
                    <a16:rowId xmlns:a16="http://schemas.microsoft.com/office/drawing/2014/main" val="10005"/>
                  </a:ext>
                </a:extLst>
              </a:tr>
              <a:tr h="349300">
                <a:tc>
                  <a:txBody>
                    <a:bodyPr/>
                    <a:lstStyle/>
                    <a:p>
                      <a:pPr algn="ctr">
                        <a:defRPr sz="1150">
                          <a:solidFill>
                            <a:srgbClr val="1E1E1E"/>
                          </a:solidFill>
                        </a:defRPr>
                      </a:pPr>
                      <a:r>
                        <a:t>21N</a:t>
                      </a:r>
                    </a:p>
                  </a:txBody>
                  <a:tcPr marL="22860" marR="22860" marT="4572" marB="4572" anchor="ctr"/>
                </a:tc>
                <a:tc>
                  <a:txBody>
                    <a:bodyPr/>
                    <a:lstStyle/>
                    <a:p>
                      <a:pPr algn="ctr">
                        <a:defRPr sz="1150">
                          <a:solidFill>
                            <a:srgbClr val="1E1E1E"/>
                          </a:solidFill>
                        </a:defRPr>
                      </a:pPr>
                      <a:r>
                        <a:t>0.90</a:t>
                      </a:r>
                    </a:p>
                  </a:txBody>
                  <a:tcPr marL="22860" marR="22860" marT="4572" marB="4572" anchor="ctr"/>
                </a:tc>
                <a:tc>
                  <a:txBody>
                    <a:bodyPr/>
                    <a:lstStyle/>
                    <a:p>
                      <a:pPr algn="ctr">
                        <a:defRPr sz="1150">
                          <a:solidFill>
                            <a:srgbClr val="1E1E1E"/>
                          </a:solidFill>
                        </a:defRPr>
                      </a:pPr>
                      <a:r>
                        <a:t>43</a:t>
                      </a:r>
                    </a:p>
                  </a:txBody>
                  <a:tcPr marL="22860" marR="22860" marT="4572" marB="4572" anchor="ctr"/>
                </a:tc>
                <a:tc>
                  <a:txBody>
                    <a:bodyPr/>
                    <a:lstStyle/>
                    <a:p>
                      <a:pPr algn="ctr">
                        <a:defRPr sz="1150">
                          <a:solidFill>
                            <a:srgbClr val="1E1E1E"/>
                          </a:solidFill>
                        </a:defRPr>
                      </a:pPr>
                      <a:r>
                        <a:t>0.36</a:t>
                      </a:r>
                    </a:p>
                  </a:txBody>
                  <a:tcPr marL="22860" marR="22860" marT="4572" marB="4572" anchor="ctr"/>
                </a:tc>
                <a:tc>
                  <a:txBody>
                    <a:bodyPr/>
                    <a:lstStyle/>
                    <a:p>
                      <a:pPr algn="ctr">
                        <a:defRPr sz="1150">
                          <a:solidFill>
                            <a:srgbClr val="1E1E1E"/>
                          </a:solidFill>
                        </a:defRPr>
                      </a:pPr>
                      <a:r>
                        <a:t>56</a:t>
                      </a:r>
                    </a:p>
                  </a:txBody>
                  <a:tcPr marL="22860" marR="22860" marT="4572" marB="4572" anchor="ctr"/>
                </a:tc>
                <a:tc>
                  <a:txBody>
                    <a:bodyPr/>
                    <a:lstStyle/>
                    <a:p>
                      <a:pPr algn="ctr">
                        <a:defRPr sz="1150">
                          <a:solidFill>
                            <a:srgbClr val="1E1E1E"/>
                          </a:solidFill>
                        </a:defRPr>
                      </a:pPr>
                      <a:r>
                        <a:t>0.42</a:t>
                      </a:r>
                    </a:p>
                  </a:txBody>
                  <a:tcPr marL="22860" marR="22860" marT="4572" marB="4572" anchor="ctr"/>
                </a:tc>
                <a:extLst>
                  <a:ext uri="{0D108BD9-81ED-4DB2-BD59-A6C34878D82A}">
                    <a16:rowId xmlns:a16="http://schemas.microsoft.com/office/drawing/2014/main" val="10006"/>
                  </a:ext>
                </a:extLst>
              </a:tr>
              <a:tr h="349300">
                <a:tc>
                  <a:txBody>
                    <a:bodyPr/>
                    <a:lstStyle/>
                    <a:p>
                      <a:pPr algn="ctr">
                        <a:defRPr sz="1150">
                          <a:solidFill>
                            <a:srgbClr val="1E1E1E"/>
                          </a:solidFill>
                        </a:defRPr>
                      </a:pPr>
                      <a:r>
                        <a:t>21E</a:t>
                      </a:r>
                    </a:p>
                  </a:txBody>
                  <a:tcPr marL="22860" marR="22860" marT="4572" marB="4572" anchor="ctr"/>
                </a:tc>
                <a:tc>
                  <a:txBody>
                    <a:bodyPr/>
                    <a:lstStyle/>
                    <a:p>
                      <a:pPr algn="ctr">
                        <a:defRPr sz="1150">
                          <a:solidFill>
                            <a:srgbClr val="1E1E1E"/>
                          </a:solidFill>
                        </a:defRPr>
                      </a:pPr>
                      <a:r>
                        <a:t>0.20</a:t>
                      </a:r>
                    </a:p>
                  </a:txBody>
                  <a:tcPr marL="22860" marR="22860" marT="4572" marB="4572" anchor="ctr"/>
                </a:tc>
                <a:tc>
                  <a:txBody>
                    <a:bodyPr/>
                    <a:lstStyle/>
                    <a:p>
                      <a:pPr algn="ctr">
                        <a:defRPr sz="1150">
                          <a:solidFill>
                            <a:srgbClr val="1E1E1E"/>
                          </a:solidFill>
                        </a:defRPr>
                      </a:pPr>
                      <a:r>
                        <a:t>45</a:t>
                      </a:r>
                    </a:p>
                  </a:txBody>
                  <a:tcPr marL="22860" marR="22860" marT="4572" marB="4572" anchor="ctr"/>
                </a:tc>
                <a:tc>
                  <a:txBody>
                    <a:bodyPr/>
                    <a:lstStyle/>
                    <a:p>
                      <a:pPr algn="ctr">
                        <a:defRPr sz="1150">
                          <a:solidFill>
                            <a:srgbClr val="1E1E1E"/>
                          </a:solidFill>
                        </a:defRPr>
                      </a:pPr>
                      <a:r>
                        <a:t>1.94</a:t>
                      </a:r>
                    </a:p>
                  </a:txBody>
                  <a:tcPr marL="22860" marR="22860" marT="4572" marB="4572" anchor="ctr"/>
                </a:tc>
                <a:tc>
                  <a:txBody>
                    <a:bodyPr/>
                    <a:lstStyle/>
                    <a:p>
                      <a:pPr algn="ctr">
                        <a:defRPr sz="1150">
                          <a:solidFill>
                            <a:srgbClr val="1E1E1E"/>
                          </a:solidFill>
                        </a:defRPr>
                      </a:pPr>
                      <a:r>
                        <a:t>57</a:t>
                      </a:r>
                    </a:p>
                  </a:txBody>
                  <a:tcPr marL="22860" marR="22860" marT="4572" marB="4572" anchor="ctr"/>
                </a:tc>
                <a:tc>
                  <a:txBody>
                    <a:bodyPr/>
                    <a:lstStyle/>
                    <a:p>
                      <a:pPr algn="ctr">
                        <a:defRPr sz="1150">
                          <a:solidFill>
                            <a:srgbClr val="1E1E1E"/>
                          </a:solidFill>
                        </a:defRPr>
                      </a:pPr>
                      <a:r>
                        <a:t>0.47</a:t>
                      </a:r>
                    </a:p>
                  </a:txBody>
                  <a:tcPr marL="22860" marR="22860" marT="4572" marB="4572" anchor="ctr"/>
                </a:tc>
                <a:extLst>
                  <a:ext uri="{0D108BD9-81ED-4DB2-BD59-A6C34878D82A}">
                    <a16:rowId xmlns:a16="http://schemas.microsoft.com/office/drawing/2014/main" val="10007"/>
                  </a:ext>
                </a:extLst>
              </a:tr>
              <a:tr h="349300">
                <a:tc>
                  <a:txBody>
                    <a:bodyPr/>
                    <a:lstStyle/>
                    <a:p>
                      <a:pPr algn="ctr">
                        <a:defRPr sz="1150">
                          <a:solidFill>
                            <a:srgbClr val="1E1E1E"/>
                          </a:solidFill>
                        </a:defRPr>
                      </a:pPr>
                      <a:r>
                        <a:t>23A</a:t>
                      </a:r>
                    </a:p>
                  </a:txBody>
                  <a:tcPr marL="22860" marR="22860" marT="4572" marB="4572" anchor="ctr"/>
                </a:tc>
                <a:tc>
                  <a:txBody>
                    <a:bodyPr/>
                    <a:lstStyle/>
                    <a:p>
                      <a:pPr algn="ctr">
                        <a:defRPr sz="1150">
                          <a:solidFill>
                            <a:srgbClr val="1E1E1E"/>
                          </a:solidFill>
                        </a:defRPr>
                      </a:pPr>
                      <a:r>
                        <a:t>2.34</a:t>
                      </a:r>
                    </a:p>
                  </a:txBody>
                  <a:tcPr marL="22860" marR="22860" marT="4572" marB="4572" anchor="ctr"/>
                </a:tc>
                <a:tc>
                  <a:txBody>
                    <a:bodyPr/>
                    <a:lstStyle/>
                    <a:p>
                      <a:pPr algn="ctr">
                        <a:defRPr sz="1150">
                          <a:solidFill>
                            <a:srgbClr val="1E1E1E"/>
                          </a:solidFill>
                        </a:defRPr>
                      </a:pPr>
                      <a:r>
                        <a:t>46</a:t>
                      </a:r>
                    </a:p>
                  </a:txBody>
                  <a:tcPr marL="22860" marR="22860" marT="4572" marB="4572" anchor="ctr"/>
                </a:tc>
                <a:tc>
                  <a:txBody>
                    <a:bodyPr/>
                    <a:lstStyle/>
                    <a:p>
                      <a:pPr algn="ctr">
                        <a:defRPr sz="1150">
                          <a:solidFill>
                            <a:srgbClr val="1E1E1E"/>
                          </a:solidFill>
                        </a:defRPr>
                      </a:pPr>
                      <a:r>
                        <a:t>1.55</a:t>
                      </a:r>
                    </a:p>
                  </a:txBody>
                  <a:tcPr marL="22860" marR="22860" marT="4572" marB="4572" anchor="ctr"/>
                </a:tc>
                <a:tc>
                  <a:txBody>
                    <a:bodyPr/>
                    <a:lstStyle/>
                    <a:p>
                      <a:pPr algn="ctr">
                        <a:defRPr sz="1150">
                          <a:solidFill>
                            <a:srgbClr val="1E1E1E"/>
                          </a:solidFill>
                        </a:defRPr>
                      </a:pPr>
                      <a:r>
                        <a:t>58</a:t>
                      </a:r>
                    </a:p>
                  </a:txBody>
                  <a:tcPr marL="22860" marR="22860" marT="4572" marB="4572" anchor="ctr"/>
                </a:tc>
                <a:tc>
                  <a:txBody>
                    <a:bodyPr/>
                    <a:lstStyle/>
                    <a:p>
                      <a:pPr algn="ctr">
                        <a:defRPr sz="1150">
                          <a:solidFill>
                            <a:srgbClr val="1E1E1E"/>
                          </a:solidFill>
                        </a:defRPr>
                      </a:pPr>
                      <a:r>
                        <a:t>1.20</a:t>
                      </a:r>
                    </a:p>
                  </a:txBody>
                  <a:tcPr marL="22860" marR="22860" marT="4572" marB="4572" anchor="ctr"/>
                </a:tc>
                <a:extLst>
                  <a:ext uri="{0D108BD9-81ED-4DB2-BD59-A6C34878D82A}">
                    <a16:rowId xmlns:a16="http://schemas.microsoft.com/office/drawing/2014/main" val="10008"/>
                  </a:ext>
                </a:extLst>
              </a:tr>
              <a:tr h="349300">
                <a:tc>
                  <a:txBody>
                    <a:bodyPr/>
                    <a:lstStyle/>
                    <a:p>
                      <a:pPr algn="ctr">
                        <a:defRPr sz="1150">
                          <a:solidFill>
                            <a:srgbClr val="1E1E1E"/>
                          </a:solidFill>
                        </a:defRPr>
                      </a:pPr>
                      <a:r>
                        <a:t>23B</a:t>
                      </a:r>
                    </a:p>
                  </a:txBody>
                  <a:tcPr marL="22860" marR="22860" marT="4572" marB="4572" anchor="ctr"/>
                </a:tc>
                <a:tc>
                  <a:txBody>
                    <a:bodyPr/>
                    <a:lstStyle/>
                    <a:p>
                      <a:pPr algn="ctr">
                        <a:defRPr sz="1150">
                          <a:solidFill>
                            <a:srgbClr val="1E1E1E"/>
                          </a:solidFill>
                        </a:defRPr>
                      </a:pPr>
                      <a:r>
                        <a:t>4.10</a:t>
                      </a:r>
                    </a:p>
                  </a:txBody>
                  <a:tcPr marL="22860" marR="22860" marT="4572" marB="4572" anchor="ctr"/>
                </a:tc>
                <a:tc>
                  <a:txBody>
                    <a:bodyPr/>
                    <a:lstStyle/>
                    <a:p>
                      <a:pPr algn="ctr">
                        <a:defRPr sz="1150">
                          <a:solidFill>
                            <a:srgbClr val="1E1E1E"/>
                          </a:solidFill>
                        </a:defRPr>
                      </a:pPr>
                      <a:r>
                        <a:t>47</a:t>
                      </a:r>
                    </a:p>
                  </a:txBody>
                  <a:tcPr marL="22860" marR="22860" marT="4572" marB="4572" anchor="ctr"/>
                </a:tc>
                <a:tc>
                  <a:txBody>
                    <a:bodyPr/>
                    <a:lstStyle/>
                    <a:p>
                      <a:pPr algn="ctr">
                        <a:defRPr sz="1150">
                          <a:solidFill>
                            <a:srgbClr val="1E1E1E"/>
                          </a:solidFill>
                        </a:defRPr>
                      </a:pPr>
                      <a:r>
                        <a:t>1.45</a:t>
                      </a:r>
                    </a:p>
                  </a:txBody>
                  <a:tcPr marL="22860" marR="22860" marT="4572" marB="4572" anchor="ctr"/>
                </a:tc>
                <a:tc>
                  <a:txBody>
                    <a:bodyPr/>
                    <a:lstStyle/>
                    <a:p>
                      <a:pPr algn="ctr">
                        <a:defRPr sz="1150">
                          <a:solidFill>
                            <a:srgbClr val="1E1E1E"/>
                          </a:solidFill>
                        </a:defRPr>
                      </a:pPr>
                      <a:r>
                        <a:t>59</a:t>
                      </a:r>
                    </a:p>
                  </a:txBody>
                  <a:tcPr marL="22860" marR="22860" marT="4572" marB="4572" anchor="ctr"/>
                </a:tc>
                <a:tc>
                  <a:txBody>
                    <a:bodyPr/>
                    <a:lstStyle/>
                    <a:p>
                      <a:pPr algn="ctr">
                        <a:defRPr sz="1150">
                          <a:solidFill>
                            <a:srgbClr val="1E1E1E"/>
                          </a:solidFill>
                        </a:defRPr>
                      </a:pPr>
                      <a:r>
                        <a:t>0.39</a:t>
                      </a:r>
                    </a:p>
                  </a:txBody>
                  <a:tcPr marL="22860" marR="22860" marT="4572" marB="4572" anchor="ctr"/>
                </a:tc>
                <a:extLst>
                  <a:ext uri="{0D108BD9-81ED-4DB2-BD59-A6C34878D82A}">
                    <a16:rowId xmlns:a16="http://schemas.microsoft.com/office/drawing/2014/main" val="10009"/>
                  </a:ext>
                </a:extLst>
              </a:tr>
              <a:tr h="349300">
                <a:tc>
                  <a:txBody>
                    <a:bodyPr/>
                    <a:lstStyle/>
                    <a:p>
                      <a:pPr algn="ctr">
                        <a:defRPr sz="1150">
                          <a:solidFill>
                            <a:srgbClr val="1E1E1E"/>
                          </a:solidFill>
                        </a:defRPr>
                      </a:pPr>
                      <a:r>
                        <a:t>23C</a:t>
                      </a:r>
                    </a:p>
                  </a:txBody>
                  <a:tcPr marL="22860" marR="22860" marT="4572" marB="4572" anchor="ctr"/>
                </a:tc>
                <a:tc>
                  <a:txBody>
                    <a:bodyPr/>
                    <a:lstStyle/>
                    <a:p>
                      <a:pPr algn="ctr">
                        <a:defRPr sz="1150">
                          <a:solidFill>
                            <a:srgbClr val="1E1E1E"/>
                          </a:solidFill>
                        </a:defRPr>
                      </a:pPr>
                      <a:r>
                        <a:t>0.40</a:t>
                      </a:r>
                    </a:p>
                  </a:txBody>
                  <a:tcPr marL="22860" marR="22860" marT="4572" marB="4572" anchor="ctr"/>
                </a:tc>
                <a:tc>
                  <a:txBody>
                    <a:bodyPr/>
                    <a:lstStyle/>
                    <a:p>
                      <a:pPr algn="ctr">
                        <a:defRPr sz="1150">
                          <a:solidFill>
                            <a:srgbClr val="1E1E1E"/>
                          </a:solidFill>
                        </a:defRPr>
                      </a:pPr>
                      <a:r>
                        <a:t>48</a:t>
                      </a:r>
                    </a:p>
                  </a:txBody>
                  <a:tcPr marL="22860" marR="22860" marT="4572" marB="4572" anchor="ctr"/>
                </a:tc>
                <a:tc>
                  <a:txBody>
                    <a:bodyPr/>
                    <a:lstStyle/>
                    <a:p>
                      <a:pPr algn="ctr">
                        <a:defRPr sz="1150">
                          <a:solidFill>
                            <a:srgbClr val="1E1E1E"/>
                          </a:solidFill>
                        </a:defRPr>
                      </a:pPr>
                      <a:r>
                        <a:t>0.32</a:t>
                      </a:r>
                    </a:p>
                  </a:txBody>
                  <a:tcPr marL="22860" marR="22860" marT="4572" marB="4572" anchor="ctr"/>
                </a:tc>
                <a:tc>
                  <a:txBody>
                    <a:bodyPr/>
                    <a:lstStyle/>
                    <a:p>
                      <a:pPr algn="ctr">
                        <a:defRPr sz="1150">
                          <a:solidFill>
                            <a:srgbClr val="1E1E1E"/>
                          </a:solidFill>
                        </a:defRPr>
                      </a:pPr>
                      <a:r>
                        <a:t>60</a:t>
                      </a:r>
                    </a:p>
                  </a:txBody>
                  <a:tcPr marL="22860" marR="22860" marT="4572" marB="4572" anchor="ctr"/>
                </a:tc>
                <a:tc>
                  <a:txBody>
                    <a:bodyPr/>
                    <a:lstStyle/>
                    <a:p>
                      <a:pPr algn="ctr">
                        <a:defRPr sz="1150">
                          <a:solidFill>
                            <a:srgbClr val="1E1E1E"/>
                          </a:solidFill>
                        </a:defRPr>
                      </a:pPr>
                      <a:r>
                        <a:t>0.54</a:t>
                      </a:r>
                    </a:p>
                  </a:txBody>
                  <a:tcPr marL="22860" marR="22860" marT="4572" marB="4572" anchor="ctr"/>
                </a:tc>
                <a:extLst>
                  <a:ext uri="{0D108BD9-81ED-4DB2-BD59-A6C34878D82A}">
                    <a16:rowId xmlns:a16="http://schemas.microsoft.com/office/drawing/2014/main" val="10010"/>
                  </a:ext>
                </a:extLst>
              </a:tr>
              <a:tr h="349300">
                <a:tc>
                  <a:txBody>
                    <a:bodyPr/>
                    <a:lstStyle/>
                    <a:p>
                      <a:pPr algn="ctr">
                        <a:defRPr sz="1150">
                          <a:solidFill>
                            <a:srgbClr val="1E1E1E"/>
                          </a:solidFill>
                        </a:defRPr>
                      </a:pPr>
                      <a:r>
                        <a:t>25</a:t>
                      </a:r>
                    </a:p>
                  </a:txBody>
                  <a:tcPr marL="22860" marR="22860" marT="4572" marB="4572" anchor="ctr"/>
                </a:tc>
                <a:tc>
                  <a:txBody>
                    <a:bodyPr/>
                    <a:lstStyle/>
                    <a:p>
                      <a:pPr algn="ctr">
                        <a:defRPr sz="1150">
                          <a:solidFill>
                            <a:srgbClr val="1E1E1E"/>
                          </a:solidFill>
                        </a:defRPr>
                      </a:pPr>
                      <a:r>
                        <a:t>0.82</a:t>
                      </a:r>
                    </a:p>
                  </a:txBody>
                  <a:tcPr marL="22860" marR="22860" marT="4572" marB="4572" anchor="ctr"/>
                </a:tc>
                <a:tc>
                  <a:txBody>
                    <a:bodyPr/>
                    <a:lstStyle/>
                    <a:p>
                      <a:pPr algn="ctr">
                        <a:defRPr sz="1150">
                          <a:solidFill>
                            <a:srgbClr val="1E1E1E"/>
                          </a:solidFill>
                        </a:defRPr>
                      </a:pPr>
                      <a:r>
                        <a:t>48A-2</a:t>
                      </a:r>
                    </a:p>
                  </a:txBody>
                  <a:tcPr marL="22860" marR="22860" marT="4572" marB="4572" anchor="ctr"/>
                </a:tc>
                <a:tc>
                  <a:txBody>
                    <a:bodyPr/>
                    <a:lstStyle/>
                    <a:p>
                      <a:pPr algn="ctr">
                        <a:defRPr sz="1150">
                          <a:solidFill>
                            <a:srgbClr val="1E1E1E"/>
                          </a:solidFill>
                        </a:defRPr>
                      </a:pPr>
                      <a:r>
                        <a:t>0.34</a:t>
                      </a:r>
                    </a:p>
                  </a:txBody>
                  <a:tcPr marL="22860" marR="22860" marT="4572" marB="4572" anchor="ctr"/>
                </a:tc>
                <a:tc>
                  <a:txBody>
                    <a:bodyPr/>
                    <a:lstStyle/>
                    <a:p>
                      <a:pPr algn="ctr">
                        <a:defRPr sz="1150">
                          <a:solidFill>
                            <a:srgbClr val="1E1E1E"/>
                          </a:solidFill>
                        </a:defRPr>
                      </a:pPr>
                      <a:r>
                        <a:t>PW-16D</a:t>
                      </a:r>
                    </a:p>
                  </a:txBody>
                  <a:tcPr marL="22860" marR="22860" marT="4572" marB="4572" anchor="ctr"/>
                </a:tc>
                <a:tc>
                  <a:txBody>
                    <a:bodyPr/>
                    <a:lstStyle/>
                    <a:p>
                      <a:pPr algn="ctr">
                        <a:defRPr sz="1150">
                          <a:solidFill>
                            <a:srgbClr val="1E1E1E"/>
                          </a:solidFill>
                        </a:defRPr>
                      </a:pPr>
                      <a:r>
                        <a:t>0.48</a:t>
                      </a:r>
                    </a:p>
                  </a:txBody>
                  <a:tcPr marL="22860" marR="22860" marT="4572" marB="4572" anchor="ctr"/>
                </a:tc>
                <a:extLst>
                  <a:ext uri="{0D108BD9-81ED-4DB2-BD59-A6C34878D82A}">
                    <a16:rowId xmlns:a16="http://schemas.microsoft.com/office/drawing/2014/main" val="10011"/>
                  </a:ext>
                </a:extLst>
              </a:tr>
              <a:tr h="349300">
                <a:tc>
                  <a:txBody>
                    <a:bodyPr/>
                    <a:lstStyle/>
                    <a:p>
                      <a:pPr algn="ctr">
                        <a:defRPr sz="1150">
                          <a:solidFill>
                            <a:srgbClr val="1E1E1E"/>
                          </a:solidFill>
                        </a:defRPr>
                      </a:pPr>
                      <a:r>
                        <a:t>34</a:t>
                      </a:r>
                    </a:p>
                  </a:txBody>
                  <a:tcPr marL="22860" marR="22860" marT="4572" marB="4572" anchor="ctr"/>
                </a:tc>
                <a:tc>
                  <a:txBody>
                    <a:bodyPr/>
                    <a:lstStyle/>
                    <a:p>
                      <a:pPr algn="ctr">
                        <a:defRPr sz="1150">
                          <a:solidFill>
                            <a:srgbClr val="1E1E1E"/>
                          </a:solidFill>
                        </a:defRPr>
                      </a:pPr>
                      <a:r>
                        <a:t>0.57</a:t>
                      </a:r>
                    </a:p>
                  </a:txBody>
                  <a:tcPr marL="22860" marR="22860" marT="4572" marB="4572" anchor="ctr"/>
                </a:tc>
                <a:tc>
                  <a:txBody>
                    <a:bodyPr/>
                    <a:lstStyle/>
                    <a:p>
                      <a:pPr algn="ctr">
                        <a:defRPr sz="1150">
                          <a:solidFill>
                            <a:srgbClr val="1E1E1E"/>
                          </a:solidFill>
                        </a:defRPr>
                      </a:pPr>
                      <a:r>
                        <a:t>48A-3</a:t>
                      </a:r>
                    </a:p>
                  </a:txBody>
                  <a:tcPr marL="22860" marR="22860" marT="4572" marB="4572" anchor="ctr"/>
                </a:tc>
                <a:tc>
                  <a:txBody>
                    <a:bodyPr/>
                    <a:lstStyle/>
                    <a:p>
                      <a:pPr algn="ctr">
                        <a:defRPr sz="1150">
                          <a:solidFill>
                            <a:srgbClr val="1E1E1E"/>
                          </a:solidFill>
                        </a:defRPr>
                      </a:pPr>
                      <a:r>
                        <a:t>0.19</a:t>
                      </a:r>
                    </a:p>
                  </a:txBody>
                  <a:tcPr marL="22860" marR="22860" marT="4572" marB="4572" anchor="ctr"/>
                </a:tc>
                <a:tc>
                  <a:txBody>
                    <a:bodyPr/>
                    <a:lstStyle/>
                    <a:p>
                      <a:pPr algn="ctr">
                        <a:defRPr sz="1150">
                          <a:solidFill>
                            <a:srgbClr val="1E1E1E"/>
                          </a:solidFill>
                        </a:defRPr>
                      </a:pPr>
                      <a:r>
                        <a:t>B-93</a:t>
                      </a:r>
                    </a:p>
                  </a:txBody>
                  <a:tcPr marL="22860" marR="22860" marT="4572" marB="4572" anchor="ctr"/>
                </a:tc>
                <a:tc>
                  <a:txBody>
                    <a:bodyPr/>
                    <a:lstStyle/>
                    <a:p>
                      <a:pPr algn="ctr">
                        <a:defRPr sz="1150">
                          <a:solidFill>
                            <a:srgbClr val="1E1E1E"/>
                          </a:solidFill>
                        </a:defRPr>
                      </a:pPr>
                      <a:r>
                        <a:t>0.06</a:t>
                      </a:r>
                    </a:p>
                  </a:txBody>
                  <a:tcPr marL="22860" marR="22860" marT="4572" marB="4572" anchor="ctr"/>
                </a:tc>
                <a:extLst>
                  <a:ext uri="{0D108BD9-81ED-4DB2-BD59-A6C34878D82A}">
                    <a16:rowId xmlns:a16="http://schemas.microsoft.com/office/drawing/2014/main" val="10012"/>
                  </a:ext>
                </a:extLst>
              </a:tr>
              <a:tr h="349300">
                <a:tc>
                  <a:txBody>
                    <a:bodyPr/>
                    <a:lstStyle/>
                    <a:p>
                      <a:pPr algn="ctr">
                        <a:defRPr sz="1150">
                          <a:solidFill>
                            <a:srgbClr val="1E1E1E"/>
                          </a:solidFill>
                        </a:defRPr>
                      </a:pPr>
                      <a:r>
                        <a:t>35</a:t>
                      </a:r>
                    </a:p>
                  </a:txBody>
                  <a:tcPr marL="22860" marR="22860" marT="4572" marB="4572" anchor="ctr"/>
                </a:tc>
                <a:tc>
                  <a:txBody>
                    <a:bodyPr/>
                    <a:lstStyle/>
                    <a:p>
                      <a:pPr algn="ctr">
                        <a:defRPr sz="1150">
                          <a:solidFill>
                            <a:srgbClr val="1E1E1E"/>
                          </a:solidFill>
                        </a:defRPr>
                      </a:pPr>
                      <a:r>
                        <a:t>0.39</a:t>
                      </a:r>
                    </a:p>
                  </a:txBody>
                  <a:tcPr marL="22860" marR="22860" marT="4572" marB="4572" anchor="ctr"/>
                </a:tc>
                <a:tc>
                  <a:txBody>
                    <a:bodyPr/>
                    <a:lstStyle/>
                    <a:p>
                      <a:pPr algn="ctr">
                        <a:defRPr sz="1150">
                          <a:solidFill>
                            <a:srgbClr val="1E1E1E"/>
                          </a:solidFill>
                        </a:defRPr>
                      </a:pPr>
                      <a:r>
                        <a:t>48A-4</a:t>
                      </a:r>
                    </a:p>
                  </a:txBody>
                  <a:tcPr marL="22860" marR="22860" marT="4572" marB="4572" anchor="ctr"/>
                </a:tc>
                <a:tc>
                  <a:txBody>
                    <a:bodyPr/>
                    <a:lstStyle/>
                    <a:p>
                      <a:pPr algn="ctr">
                        <a:defRPr sz="1150">
                          <a:solidFill>
                            <a:srgbClr val="1E1E1E"/>
                          </a:solidFill>
                        </a:defRPr>
                      </a:pPr>
                      <a:r>
                        <a:t>0.40</a:t>
                      </a:r>
                    </a:p>
                  </a:txBody>
                  <a:tcPr marL="22860" marR="22860" marT="4572" marB="4572" anchor="ctr"/>
                </a:tc>
                <a:tc>
                  <a:txBody>
                    <a:bodyPr/>
                    <a:lstStyle/>
                    <a:p>
                      <a:pPr algn="ctr">
                        <a:defRPr sz="1150">
                          <a:solidFill>
                            <a:srgbClr val="1E1E1E"/>
                          </a:solidFill>
                        </a:defRPr>
                      </a:pPr>
                      <a:r>
                        <a:t>PSW-2D</a:t>
                      </a:r>
                    </a:p>
                  </a:txBody>
                  <a:tcPr marL="22860" marR="22860" marT="4572" marB="4572" anchor="ctr"/>
                </a:tc>
                <a:tc>
                  <a:txBody>
                    <a:bodyPr/>
                    <a:lstStyle/>
                    <a:p>
                      <a:pPr algn="ctr">
                        <a:defRPr sz="1150">
                          <a:solidFill>
                            <a:srgbClr val="1E1E1E"/>
                          </a:solidFill>
                        </a:defRPr>
                      </a:pPr>
                      <a:r>
                        <a:t>0.43</a:t>
                      </a:r>
                    </a:p>
                  </a:txBody>
                  <a:tcPr marL="22860" marR="22860" marT="4572" marB="4572" anchor="ctr"/>
                </a:tc>
                <a:extLst>
                  <a:ext uri="{0D108BD9-81ED-4DB2-BD59-A6C34878D82A}">
                    <a16:rowId xmlns:a16="http://schemas.microsoft.com/office/drawing/2014/main" val="10013"/>
                  </a:ext>
                </a:extLst>
              </a:tr>
              <a:tr h="349312">
                <a:tc>
                  <a:txBody>
                    <a:bodyPr/>
                    <a:lstStyle/>
                    <a:p>
                      <a:pPr algn="ctr">
                        <a:defRPr sz="1150">
                          <a:solidFill>
                            <a:srgbClr val="1E1E1E"/>
                          </a:solidFill>
                        </a:defRPr>
                      </a:pPr>
                      <a:r>
                        <a:t>37</a:t>
                      </a:r>
                    </a:p>
                  </a:txBody>
                  <a:tcPr marL="22860" marR="22860" marT="4572" marB="4572" anchor="ctr"/>
                </a:tc>
                <a:tc>
                  <a:txBody>
                    <a:bodyPr/>
                    <a:lstStyle/>
                    <a:p>
                      <a:pPr algn="ctr">
                        <a:defRPr sz="1150">
                          <a:solidFill>
                            <a:srgbClr val="1E1E1E"/>
                          </a:solidFill>
                        </a:defRPr>
                      </a:pPr>
                      <a:r>
                        <a:t>2.27</a:t>
                      </a:r>
                    </a:p>
                  </a:txBody>
                  <a:tcPr marL="22860" marR="22860" marT="4572" marB="4572" anchor="ctr"/>
                </a:tc>
                <a:tc>
                  <a:txBody>
                    <a:bodyPr/>
                    <a:lstStyle/>
                    <a:p>
                      <a:pPr algn="ctr">
                        <a:defRPr sz="1150">
                          <a:solidFill>
                            <a:srgbClr val="1E1E1E"/>
                          </a:solidFill>
                        </a:defRPr>
                      </a:pPr>
                      <a:r>
                        <a:t>49</a:t>
                      </a:r>
                    </a:p>
                  </a:txBody>
                  <a:tcPr marL="22860" marR="22860" marT="4572" marB="4572" anchor="ctr"/>
                </a:tc>
                <a:tc>
                  <a:txBody>
                    <a:bodyPr/>
                    <a:lstStyle/>
                    <a:p>
                      <a:pPr algn="ctr">
                        <a:defRPr sz="1150">
                          <a:solidFill>
                            <a:srgbClr val="1E1E1E"/>
                          </a:solidFill>
                        </a:defRPr>
                      </a:pPr>
                      <a:r>
                        <a:t>1.09</a:t>
                      </a:r>
                    </a:p>
                  </a:txBody>
                  <a:tcPr marL="22860" marR="22860" marT="4572" marB="4572" anchor="ctr"/>
                </a:tc>
                <a:tc>
                  <a:txBody>
                    <a:bodyPr/>
                    <a:lstStyle/>
                    <a:p>
                      <a:pPr algn="ctr">
                        <a:defRPr sz="1150">
                          <a:solidFill>
                            <a:srgbClr val="1E1E1E"/>
                          </a:solidFill>
                        </a:defRPr>
                      </a:pPr>
                      <a:endParaRPr/>
                    </a:p>
                  </a:txBody>
                  <a:tcPr marL="22860" marR="22860" marT="4572" marB="4572" anchor="ctr"/>
                </a:tc>
                <a:tc>
                  <a:txBody>
                    <a:bodyPr/>
                    <a:lstStyle/>
                    <a:p>
                      <a:pPr algn="ctr">
                        <a:defRPr sz="1150">
                          <a:solidFill>
                            <a:srgbClr val="1E1E1E"/>
                          </a:solidFill>
                        </a:defRPr>
                      </a:pPr>
                      <a:endParaRPr/>
                    </a:p>
                  </a:txBody>
                  <a:tcPr marL="22860" marR="22860" marT="4572" marB="4572" anchor="ctr"/>
                </a:tc>
                <a:extLst>
                  <a:ext uri="{0D108BD9-81ED-4DB2-BD59-A6C34878D82A}">
                    <a16:rowId xmlns:a16="http://schemas.microsoft.com/office/drawing/2014/main" val="10014"/>
                  </a:ext>
                </a:extLst>
              </a:tr>
            </a:tbl>
          </a:graphicData>
        </a:graphic>
      </p:graphicFrame>
      <p:sp>
        <p:nvSpPr>
          <p:cNvPr id="5" name="Rectangle 4"/>
          <p:cNvSpPr/>
          <p:nvPr/>
        </p:nvSpPr>
        <p:spPr>
          <a:xfrm>
            <a:off x="8156448" y="841248"/>
            <a:ext cx="3621024" cy="347472"/>
          </a:xfrm>
          <a:prstGeom prst="rect">
            <a:avLst/>
          </a:prstGeom>
          <a:solidFill>
            <a:srgbClr val="1F4E79"/>
          </a:solidFill>
          <a:ln>
            <a:solidFill>
              <a:srgbClr val="1F4E79"/>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500" b="1">
                <a:solidFill>
                  <a:srgbClr val="FFFFFF"/>
                </a:solidFill>
              </a:defRPr>
            </a:pPr>
            <a:r>
              <a:t>Wetlands  |  Total: 102.21 acres</a:t>
            </a:r>
          </a:p>
        </p:txBody>
      </p:sp>
      <p:graphicFrame>
        <p:nvGraphicFramePr>
          <p:cNvPr id="6" name="Table 5"/>
          <p:cNvGraphicFramePr>
            <a:graphicFrameLocks noGrp="1"/>
          </p:cNvGraphicFramePr>
          <p:nvPr/>
        </p:nvGraphicFramePr>
        <p:xfrm>
          <a:off x="8156448" y="1225296"/>
          <a:ext cx="3621023" cy="5239512"/>
        </p:xfrm>
        <a:graphic>
          <a:graphicData uri="http://schemas.openxmlformats.org/drawingml/2006/table">
            <a:tbl>
              <a:tblPr firstRow="1" bandRow="1">
                <a:tableStyleId>{5C22544A-7EE6-4342-B048-85BDC9FD1C3A}</a:tableStyleId>
              </a:tblPr>
              <a:tblGrid>
                <a:gridCol w="1882932">
                  <a:extLst>
                    <a:ext uri="{9D8B030D-6E8A-4147-A177-3AD203B41FA5}">
                      <a16:colId xmlns:a16="http://schemas.microsoft.com/office/drawing/2014/main" val="20000"/>
                    </a:ext>
                  </a:extLst>
                </a:gridCol>
                <a:gridCol w="1738091">
                  <a:extLst>
                    <a:ext uri="{9D8B030D-6E8A-4147-A177-3AD203B41FA5}">
                      <a16:colId xmlns:a16="http://schemas.microsoft.com/office/drawing/2014/main" val="20001"/>
                    </a:ext>
                  </a:extLst>
                </a:gridCol>
              </a:tblGrid>
              <a:tr h="291084">
                <a:tc>
                  <a:txBody>
                    <a:bodyPr/>
                    <a:lstStyle/>
                    <a:p>
                      <a:pPr algn="ctr">
                        <a:defRPr sz="1200" b="1"/>
                      </a:pPr>
                      <a:r>
                        <a:t>#</a:t>
                      </a:r>
                    </a:p>
                  </a:txBody>
                  <a:tcPr>
                    <a:solidFill>
                      <a:srgbClr val="D9E1F2"/>
                    </a:solidFill>
                  </a:tcPr>
                </a:tc>
                <a:tc>
                  <a:txBody>
                    <a:bodyPr/>
                    <a:lstStyle/>
                    <a:p>
                      <a:pPr algn="ctr">
                        <a:defRPr sz="1200" b="1"/>
                      </a:pPr>
                      <a:r>
                        <a:t>Acres</a:t>
                      </a:r>
                    </a:p>
                  </a:txBody>
                  <a:tcPr>
                    <a:solidFill>
                      <a:srgbClr val="D9E1F2"/>
                    </a:solidFill>
                  </a:tcPr>
                </a:tc>
                <a:extLst>
                  <a:ext uri="{0D108BD9-81ED-4DB2-BD59-A6C34878D82A}">
                    <a16:rowId xmlns:a16="http://schemas.microsoft.com/office/drawing/2014/main" val="10000"/>
                  </a:ext>
                </a:extLst>
              </a:tr>
              <a:tr h="291084">
                <a:tc>
                  <a:txBody>
                    <a:bodyPr/>
                    <a:lstStyle/>
                    <a:p>
                      <a:pPr algn="ctr">
                        <a:defRPr sz="1150">
                          <a:solidFill>
                            <a:srgbClr val="1E1E1E"/>
                          </a:solidFill>
                        </a:defRPr>
                      </a:pPr>
                      <a:r>
                        <a:t>1</a:t>
                      </a:r>
                    </a:p>
                  </a:txBody>
                  <a:tcPr marL="22860" marR="22860" marT="4572" marB="4572" anchor="ctr"/>
                </a:tc>
                <a:tc>
                  <a:txBody>
                    <a:bodyPr/>
                    <a:lstStyle/>
                    <a:p>
                      <a:pPr algn="ctr">
                        <a:defRPr sz="1150">
                          <a:solidFill>
                            <a:srgbClr val="1E1E1E"/>
                          </a:solidFill>
                        </a:defRPr>
                      </a:pPr>
                      <a:r>
                        <a:t>7.76</a:t>
                      </a:r>
                    </a:p>
                  </a:txBody>
                  <a:tcPr marL="22860" marR="22860" marT="4572" marB="4572" anchor="ctr"/>
                </a:tc>
                <a:extLst>
                  <a:ext uri="{0D108BD9-81ED-4DB2-BD59-A6C34878D82A}">
                    <a16:rowId xmlns:a16="http://schemas.microsoft.com/office/drawing/2014/main" val="10001"/>
                  </a:ext>
                </a:extLst>
              </a:tr>
              <a:tr h="291084">
                <a:tc>
                  <a:txBody>
                    <a:bodyPr/>
                    <a:lstStyle/>
                    <a:p>
                      <a:pPr algn="ctr">
                        <a:defRPr sz="1150">
                          <a:solidFill>
                            <a:srgbClr val="1E1E1E"/>
                          </a:solidFill>
                        </a:defRPr>
                      </a:pPr>
                      <a:r>
                        <a:t>2</a:t>
                      </a:r>
                    </a:p>
                  </a:txBody>
                  <a:tcPr marL="22860" marR="22860" marT="4572" marB="4572" anchor="ctr"/>
                </a:tc>
                <a:tc>
                  <a:txBody>
                    <a:bodyPr/>
                    <a:lstStyle/>
                    <a:p>
                      <a:pPr algn="ctr">
                        <a:defRPr sz="1150">
                          <a:solidFill>
                            <a:srgbClr val="1E1E1E"/>
                          </a:solidFill>
                        </a:defRPr>
                      </a:pPr>
                      <a:r>
                        <a:t>19.10</a:t>
                      </a:r>
                    </a:p>
                  </a:txBody>
                  <a:tcPr marL="22860" marR="22860" marT="4572" marB="4572" anchor="ctr"/>
                </a:tc>
                <a:extLst>
                  <a:ext uri="{0D108BD9-81ED-4DB2-BD59-A6C34878D82A}">
                    <a16:rowId xmlns:a16="http://schemas.microsoft.com/office/drawing/2014/main" val="10002"/>
                  </a:ext>
                </a:extLst>
              </a:tr>
              <a:tr h="291084">
                <a:tc>
                  <a:txBody>
                    <a:bodyPr/>
                    <a:lstStyle/>
                    <a:p>
                      <a:pPr algn="ctr">
                        <a:defRPr sz="1150">
                          <a:solidFill>
                            <a:srgbClr val="1E1E1E"/>
                          </a:solidFill>
                        </a:defRPr>
                      </a:pPr>
                      <a:r>
                        <a:t>3</a:t>
                      </a:r>
                    </a:p>
                  </a:txBody>
                  <a:tcPr marL="22860" marR="22860" marT="4572" marB="4572" anchor="ctr"/>
                </a:tc>
                <a:tc>
                  <a:txBody>
                    <a:bodyPr/>
                    <a:lstStyle/>
                    <a:p>
                      <a:pPr algn="ctr">
                        <a:defRPr sz="1150">
                          <a:solidFill>
                            <a:srgbClr val="1E1E1E"/>
                          </a:solidFill>
                        </a:defRPr>
                      </a:pPr>
                      <a:r>
                        <a:t>1.51</a:t>
                      </a:r>
                    </a:p>
                  </a:txBody>
                  <a:tcPr marL="22860" marR="22860" marT="4572" marB="4572" anchor="ctr"/>
                </a:tc>
                <a:extLst>
                  <a:ext uri="{0D108BD9-81ED-4DB2-BD59-A6C34878D82A}">
                    <a16:rowId xmlns:a16="http://schemas.microsoft.com/office/drawing/2014/main" val="10003"/>
                  </a:ext>
                </a:extLst>
              </a:tr>
              <a:tr h="291084">
                <a:tc>
                  <a:txBody>
                    <a:bodyPr/>
                    <a:lstStyle/>
                    <a:p>
                      <a:pPr algn="ctr">
                        <a:defRPr sz="1150">
                          <a:solidFill>
                            <a:srgbClr val="1E1E1E"/>
                          </a:solidFill>
                        </a:defRPr>
                      </a:pPr>
                      <a:r>
                        <a:t>4</a:t>
                      </a:r>
                    </a:p>
                  </a:txBody>
                  <a:tcPr marL="22860" marR="22860" marT="4572" marB="4572" anchor="ctr"/>
                </a:tc>
                <a:tc>
                  <a:txBody>
                    <a:bodyPr/>
                    <a:lstStyle/>
                    <a:p>
                      <a:pPr algn="ctr">
                        <a:defRPr sz="1150">
                          <a:solidFill>
                            <a:srgbClr val="1E1E1E"/>
                          </a:solidFill>
                        </a:defRPr>
                      </a:pPr>
                      <a:r>
                        <a:t>3.76</a:t>
                      </a:r>
                    </a:p>
                  </a:txBody>
                  <a:tcPr marL="22860" marR="22860" marT="4572" marB="4572" anchor="ctr"/>
                </a:tc>
                <a:extLst>
                  <a:ext uri="{0D108BD9-81ED-4DB2-BD59-A6C34878D82A}">
                    <a16:rowId xmlns:a16="http://schemas.microsoft.com/office/drawing/2014/main" val="10004"/>
                  </a:ext>
                </a:extLst>
              </a:tr>
              <a:tr h="291084">
                <a:tc>
                  <a:txBody>
                    <a:bodyPr/>
                    <a:lstStyle/>
                    <a:p>
                      <a:pPr algn="ctr">
                        <a:defRPr sz="1150">
                          <a:solidFill>
                            <a:srgbClr val="1E1E1E"/>
                          </a:solidFill>
                        </a:defRPr>
                      </a:pPr>
                      <a:r>
                        <a:t>5</a:t>
                      </a:r>
                    </a:p>
                  </a:txBody>
                  <a:tcPr marL="22860" marR="22860" marT="4572" marB="4572" anchor="ctr"/>
                </a:tc>
                <a:tc>
                  <a:txBody>
                    <a:bodyPr/>
                    <a:lstStyle/>
                    <a:p>
                      <a:pPr algn="ctr">
                        <a:defRPr sz="1150">
                          <a:solidFill>
                            <a:srgbClr val="1E1E1E"/>
                          </a:solidFill>
                        </a:defRPr>
                      </a:pPr>
                      <a:r>
                        <a:t>1.97</a:t>
                      </a:r>
                    </a:p>
                  </a:txBody>
                  <a:tcPr marL="22860" marR="22860" marT="4572" marB="4572" anchor="ctr"/>
                </a:tc>
                <a:extLst>
                  <a:ext uri="{0D108BD9-81ED-4DB2-BD59-A6C34878D82A}">
                    <a16:rowId xmlns:a16="http://schemas.microsoft.com/office/drawing/2014/main" val="10005"/>
                  </a:ext>
                </a:extLst>
              </a:tr>
              <a:tr h="291084">
                <a:tc>
                  <a:txBody>
                    <a:bodyPr/>
                    <a:lstStyle/>
                    <a:p>
                      <a:pPr algn="ctr">
                        <a:defRPr sz="1150">
                          <a:solidFill>
                            <a:srgbClr val="1E1E1E"/>
                          </a:solidFill>
                        </a:defRPr>
                      </a:pPr>
                      <a:r>
                        <a:t>6</a:t>
                      </a:r>
                    </a:p>
                  </a:txBody>
                  <a:tcPr marL="22860" marR="22860" marT="4572" marB="4572" anchor="ctr"/>
                </a:tc>
                <a:tc>
                  <a:txBody>
                    <a:bodyPr/>
                    <a:lstStyle/>
                    <a:p>
                      <a:pPr algn="ctr">
                        <a:defRPr sz="1150">
                          <a:solidFill>
                            <a:srgbClr val="1E1E1E"/>
                          </a:solidFill>
                        </a:defRPr>
                      </a:pPr>
                      <a:r>
                        <a:t>0.79</a:t>
                      </a:r>
                    </a:p>
                  </a:txBody>
                  <a:tcPr marL="22860" marR="22860" marT="4572" marB="4572" anchor="ctr"/>
                </a:tc>
                <a:extLst>
                  <a:ext uri="{0D108BD9-81ED-4DB2-BD59-A6C34878D82A}">
                    <a16:rowId xmlns:a16="http://schemas.microsoft.com/office/drawing/2014/main" val="10006"/>
                  </a:ext>
                </a:extLst>
              </a:tr>
              <a:tr h="291084">
                <a:tc>
                  <a:txBody>
                    <a:bodyPr/>
                    <a:lstStyle/>
                    <a:p>
                      <a:pPr algn="ctr">
                        <a:defRPr sz="1150">
                          <a:solidFill>
                            <a:srgbClr val="1E1E1E"/>
                          </a:solidFill>
                        </a:defRPr>
                      </a:pPr>
                      <a:r>
                        <a:t>7</a:t>
                      </a:r>
                    </a:p>
                  </a:txBody>
                  <a:tcPr marL="22860" marR="22860" marT="4572" marB="4572" anchor="ctr"/>
                </a:tc>
                <a:tc>
                  <a:txBody>
                    <a:bodyPr/>
                    <a:lstStyle/>
                    <a:p>
                      <a:pPr algn="ctr">
                        <a:defRPr sz="1150">
                          <a:solidFill>
                            <a:srgbClr val="1E1E1E"/>
                          </a:solidFill>
                        </a:defRPr>
                      </a:pPr>
                      <a:r>
                        <a:t>1.09</a:t>
                      </a:r>
                    </a:p>
                  </a:txBody>
                  <a:tcPr marL="22860" marR="22860" marT="4572" marB="4572" anchor="ctr"/>
                </a:tc>
                <a:extLst>
                  <a:ext uri="{0D108BD9-81ED-4DB2-BD59-A6C34878D82A}">
                    <a16:rowId xmlns:a16="http://schemas.microsoft.com/office/drawing/2014/main" val="10007"/>
                  </a:ext>
                </a:extLst>
              </a:tr>
              <a:tr h="291084">
                <a:tc>
                  <a:txBody>
                    <a:bodyPr/>
                    <a:lstStyle/>
                    <a:p>
                      <a:pPr algn="ctr">
                        <a:defRPr sz="1150">
                          <a:solidFill>
                            <a:srgbClr val="1E1E1E"/>
                          </a:solidFill>
                        </a:defRPr>
                      </a:pPr>
                      <a:r>
                        <a:t>8</a:t>
                      </a:r>
                    </a:p>
                  </a:txBody>
                  <a:tcPr marL="22860" marR="22860" marT="4572" marB="4572" anchor="ctr"/>
                </a:tc>
                <a:tc>
                  <a:txBody>
                    <a:bodyPr/>
                    <a:lstStyle/>
                    <a:p>
                      <a:pPr algn="ctr">
                        <a:defRPr sz="1150">
                          <a:solidFill>
                            <a:srgbClr val="1E1E1E"/>
                          </a:solidFill>
                        </a:defRPr>
                      </a:pPr>
                      <a:r>
                        <a:t>2.90</a:t>
                      </a:r>
                    </a:p>
                  </a:txBody>
                  <a:tcPr marL="22860" marR="22860" marT="4572" marB="4572" anchor="ctr"/>
                </a:tc>
                <a:extLst>
                  <a:ext uri="{0D108BD9-81ED-4DB2-BD59-A6C34878D82A}">
                    <a16:rowId xmlns:a16="http://schemas.microsoft.com/office/drawing/2014/main" val="10008"/>
                  </a:ext>
                </a:extLst>
              </a:tr>
              <a:tr h="291084">
                <a:tc>
                  <a:txBody>
                    <a:bodyPr/>
                    <a:lstStyle/>
                    <a:p>
                      <a:pPr algn="ctr">
                        <a:defRPr sz="1150">
                          <a:solidFill>
                            <a:srgbClr val="1E1E1E"/>
                          </a:solidFill>
                        </a:defRPr>
                      </a:pPr>
                      <a:r>
                        <a:t>9</a:t>
                      </a:r>
                    </a:p>
                  </a:txBody>
                  <a:tcPr marL="22860" marR="22860" marT="4572" marB="4572" anchor="ctr"/>
                </a:tc>
                <a:tc>
                  <a:txBody>
                    <a:bodyPr/>
                    <a:lstStyle/>
                    <a:p>
                      <a:pPr algn="ctr">
                        <a:defRPr sz="1150">
                          <a:solidFill>
                            <a:srgbClr val="1E1E1E"/>
                          </a:solidFill>
                        </a:defRPr>
                      </a:pPr>
                      <a:r>
                        <a:t>4.19</a:t>
                      </a:r>
                    </a:p>
                  </a:txBody>
                  <a:tcPr marL="22860" marR="22860" marT="4572" marB="4572" anchor="ctr"/>
                </a:tc>
                <a:extLst>
                  <a:ext uri="{0D108BD9-81ED-4DB2-BD59-A6C34878D82A}">
                    <a16:rowId xmlns:a16="http://schemas.microsoft.com/office/drawing/2014/main" val="10009"/>
                  </a:ext>
                </a:extLst>
              </a:tr>
              <a:tr h="291084">
                <a:tc>
                  <a:txBody>
                    <a:bodyPr/>
                    <a:lstStyle/>
                    <a:p>
                      <a:pPr algn="ctr">
                        <a:defRPr sz="1150">
                          <a:solidFill>
                            <a:srgbClr val="1E1E1E"/>
                          </a:solidFill>
                        </a:defRPr>
                      </a:pPr>
                      <a:r>
                        <a:t>10</a:t>
                      </a:r>
                    </a:p>
                  </a:txBody>
                  <a:tcPr marL="22860" marR="22860" marT="4572" marB="4572" anchor="ctr"/>
                </a:tc>
                <a:tc>
                  <a:txBody>
                    <a:bodyPr/>
                    <a:lstStyle/>
                    <a:p>
                      <a:pPr algn="ctr">
                        <a:defRPr sz="1150">
                          <a:solidFill>
                            <a:srgbClr val="1E1E1E"/>
                          </a:solidFill>
                        </a:defRPr>
                      </a:pPr>
                      <a:r>
                        <a:t>1.90</a:t>
                      </a:r>
                    </a:p>
                  </a:txBody>
                  <a:tcPr marL="22860" marR="22860" marT="4572" marB="4572" anchor="ctr"/>
                </a:tc>
                <a:extLst>
                  <a:ext uri="{0D108BD9-81ED-4DB2-BD59-A6C34878D82A}">
                    <a16:rowId xmlns:a16="http://schemas.microsoft.com/office/drawing/2014/main" val="10010"/>
                  </a:ext>
                </a:extLst>
              </a:tr>
              <a:tr h="291084">
                <a:tc>
                  <a:txBody>
                    <a:bodyPr/>
                    <a:lstStyle/>
                    <a:p>
                      <a:pPr algn="ctr">
                        <a:defRPr sz="1150">
                          <a:solidFill>
                            <a:srgbClr val="1E1E1E"/>
                          </a:solidFill>
                        </a:defRPr>
                      </a:pPr>
                      <a:r>
                        <a:t>11</a:t>
                      </a:r>
                    </a:p>
                  </a:txBody>
                  <a:tcPr marL="22860" marR="22860" marT="4572" marB="4572" anchor="ctr"/>
                </a:tc>
                <a:tc>
                  <a:txBody>
                    <a:bodyPr/>
                    <a:lstStyle/>
                    <a:p>
                      <a:pPr algn="ctr">
                        <a:defRPr sz="1150">
                          <a:solidFill>
                            <a:srgbClr val="1E1E1E"/>
                          </a:solidFill>
                        </a:defRPr>
                      </a:pPr>
                      <a:r>
                        <a:t>5.50</a:t>
                      </a:r>
                    </a:p>
                  </a:txBody>
                  <a:tcPr marL="22860" marR="22860" marT="4572" marB="4572" anchor="ctr"/>
                </a:tc>
                <a:extLst>
                  <a:ext uri="{0D108BD9-81ED-4DB2-BD59-A6C34878D82A}">
                    <a16:rowId xmlns:a16="http://schemas.microsoft.com/office/drawing/2014/main" val="10011"/>
                  </a:ext>
                </a:extLst>
              </a:tr>
              <a:tr h="291084">
                <a:tc>
                  <a:txBody>
                    <a:bodyPr/>
                    <a:lstStyle/>
                    <a:p>
                      <a:pPr algn="ctr">
                        <a:defRPr sz="1150">
                          <a:solidFill>
                            <a:srgbClr val="1E1E1E"/>
                          </a:solidFill>
                        </a:defRPr>
                      </a:pPr>
                      <a:r>
                        <a:t>12</a:t>
                      </a:r>
                    </a:p>
                  </a:txBody>
                  <a:tcPr marL="22860" marR="22860" marT="4572" marB="4572" anchor="ctr"/>
                </a:tc>
                <a:tc>
                  <a:txBody>
                    <a:bodyPr/>
                    <a:lstStyle/>
                    <a:p>
                      <a:pPr algn="ctr">
                        <a:defRPr sz="1150">
                          <a:solidFill>
                            <a:srgbClr val="1E1E1E"/>
                          </a:solidFill>
                        </a:defRPr>
                      </a:pPr>
                      <a:r>
                        <a:t>5.06</a:t>
                      </a:r>
                    </a:p>
                  </a:txBody>
                  <a:tcPr marL="22860" marR="22860" marT="4572" marB="4572" anchor="ctr"/>
                </a:tc>
                <a:extLst>
                  <a:ext uri="{0D108BD9-81ED-4DB2-BD59-A6C34878D82A}">
                    <a16:rowId xmlns:a16="http://schemas.microsoft.com/office/drawing/2014/main" val="10012"/>
                  </a:ext>
                </a:extLst>
              </a:tr>
              <a:tr h="291084">
                <a:tc>
                  <a:txBody>
                    <a:bodyPr/>
                    <a:lstStyle/>
                    <a:p>
                      <a:pPr algn="ctr">
                        <a:defRPr sz="1150">
                          <a:solidFill>
                            <a:srgbClr val="1E1E1E"/>
                          </a:solidFill>
                        </a:defRPr>
                      </a:pPr>
                      <a:r>
                        <a:t>13</a:t>
                      </a:r>
                    </a:p>
                  </a:txBody>
                  <a:tcPr marL="22860" marR="22860" marT="4572" marB="4572" anchor="ctr"/>
                </a:tc>
                <a:tc>
                  <a:txBody>
                    <a:bodyPr/>
                    <a:lstStyle/>
                    <a:p>
                      <a:pPr algn="ctr">
                        <a:defRPr sz="1150">
                          <a:solidFill>
                            <a:srgbClr val="1E1E1E"/>
                          </a:solidFill>
                        </a:defRPr>
                      </a:pPr>
                      <a:r>
                        <a:t>28.70</a:t>
                      </a:r>
                    </a:p>
                  </a:txBody>
                  <a:tcPr marL="22860" marR="22860" marT="4572" marB="4572" anchor="ctr"/>
                </a:tc>
                <a:extLst>
                  <a:ext uri="{0D108BD9-81ED-4DB2-BD59-A6C34878D82A}">
                    <a16:rowId xmlns:a16="http://schemas.microsoft.com/office/drawing/2014/main" val="10013"/>
                  </a:ext>
                </a:extLst>
              </a:tr>
              <a:tr h="291084">
                <a:tc>
                  <a:txBody>
                    <a:bodyPr/>
                    <a:lstStyle/>
                    <a:p>
                      <a:pPr algn="ctr">
                        <a:defRPr sz="1150">
                          <a:solidFill>
                            <a:srgbClr val="1E1E1E"/>
                          </a:solidFill>
                        </a:defRPr>
                      </a:pPr>
                      <a:r>
                        <a:t>14</a:t>
                      </a:r>
                    </a:p>
                  </a:txBody>
                  <a:tcPr marL="22860" marR="22860" marT="4572" marB="4572" anchor="ctr"/>
                </a:tc>
                <a:tc>
                  <a:txBody>
                    <a:bodyPr/>
                    <a:lstStyle/>
                    <a:p>
                      <a:pPr algn="ctr">
                        <a:defRPr sz="1150">
                          <a:solidFill>
                            <a:srgbClr val="1E1E1E"/>
                          </a:solidFill>
                        </a:defRPr>
                      </a:pPr>
                      <a:r>
                        <a:t>5.52</a:t>
                      </a:r>
                    </a:p>
                  </a:txBody>
                  <a:tcPr marL="22860" marR="22860" marT="4572" marB="4572" anchor="ctr"/>
                </a:tc>
                <a:extLst>
                  <a:ext uri="{0D108BD9-81ED-4DB2-BD59-A6C34878D82A}">
                    <a16:rowId xmlns:a16="http://schemas.microsoft.com/office/drawing/2014/main" val="10014"/>
                  </a:ext>
                </a:extLst>
              </a:tr>
              <a:tr h="291084">
                <a:tc>
                  <a:txBody>
                    <a:bodyPr/>
                    <a:lstStyle/>
                    <a:p>
                      <a:pPr algn="ctr">
                        <a:defRPr sz="1150">
                          <a:solidFill>
                            <a:srgbClr val="1E1E1E"/>
                          </a:solidFill>
                        </a:defRPr>
                      </a:pPr>
                      <a:r>
                        <a:t>15</a:t>
                      </a:r>
                    </a:p>
                  </a:txBody>
                  <a:tcPr marL="22860" marR="22860" marT="4572" marB="4572" anchor="ctr"/>
                </a:tc>
                <a:tc>
                  <a:txBody>
                    <a:bodyPr/>
                    <a:lstStyle/>
                    <a:p>
                      <a:pPr algn="ctr">
                        <a:defRPr sz="1150">
                          <a:solidFill>
                            <a:srgbClr val="1E1E1E"/>
                          </a:solidFill>
                        </a:defRPr>
                      </a:pPr>
                      <a:r>
                        <a:t>2.75</a:t>
                      </a:r>
                    </a:p>
                  </a:txBody>
                  <a:tcPr marL="22860" marR="22860" marT="4572" marB="4572" anchor="ctr"/>
                </a:tc>
                <a:extLst>
                  <a:ext uri="{0D108BD9-81ED-4DB2-BD59-A6C34878D82A}">
                    <a16:rowId xmlns:a16="http://schemas.microsoft.com/office/drawing/2014/main" val="10015"/>
                  </a:ext>
                </a:extLst>
              </a:tr>
              <a:tr h="291084">
                <a:tc>
                  <a:txBody>
                    <a:bodyPr/>
                    <a:lstStyle/>
                    <a:p>
                      <a:pPr algn="ctr">
                        <a:defRPr sz="1150">
                          <a:solidFill>
                            <a:srgbClr val="1E1E1E"/>
                          </a:solidFill>
                        </a:defRPr>
                      </a:pPr>
                      <a:r>
                        <a:t>16</a:t>
                      </a:r>
                    </a:p>
                  </a:txBody>
                  <a:tcPr marL="22860" marR="22860" marT="4572" marB="4572" anchor="ctr"/>
                </a:tc>
                <a:tc>
                  <a:txBody>
                    <a:bodyPr/>
                    <a:lstStyle/>
                    <a:p>
                      <a:pPr algn="ctr">
                        <a:defRPr sz="1150">
                          <a:solidFill>
                            <a:srgbClr val="1E1E1E"/>
                          </a:solidFill>
                        </a:defRPr>
                      </a:pPr>
                      <a:r>
                        <a:t>3.46</a:t>
                      </a:r>
                    </a:p>
                  </a:txBody>
                  <a:tcPr marL="22860" marR="22860" marT="4572" marB="4572" anchor="ctr"/>
                </a:tc>
                <a:extLst>
                  <a:ext uri="{0D108BD9-81ED-4DB2-BD59-A6C34878D82A}">
                    <a16:rowId xmlns:a16="http://schemas.microsoft.com/office/drawing/2014/main" val="10016"/>
                  </a:ext>
                </a:extLst>
              </a:tr>
              <a:tr h="291084">
                <a:tc>
                  <a:txBody>
                    <a:bodyPr/>
                    <a:lstStyle/>
                    <a:p>
                      <a:pPr algn="ctr">
                        <a:defRPr sz="1150">
                          <a:solidFill>
                            <a:srgbClr val="1E1E1E"/>
                          </a:solidFill>
                        </a:defRPr>
                      </a:pPr>
                      <a:r>
                        <a:t>17</a:t>
                      </a:r>
                    </a:p>
                  </a:txBody>
                  <a:tcPr marL="22860" marR="22860" marT="4572" marB="4572" anchor="ctr"/>
                </a:tc>
                <a:tc>
                  <a:txBody>
                    <a:bodyPr/>
                    <a:lstStyle/>
                    <a:p>
                      <a:pPr algn="ctr">
                        <a:defRPr sz="1150">
                          <a:solidFill>
                            <a:srgbClr val="1E1E1E"/>
                          </a:solidFill>
                        </a:defRPr>
                      </a:pPr>
                      <a:r>
                        <a:t>6.25</a:t>
                      </a:r>
                    </a:p>
                  </a:txBody>
                  <a:tcPr marL="22860" marR="22860" marT="4572" marB="4572" anchor="ctr"/>
                </a:tc>
                <a:extLst>
                  <a:ext uri="{0D108BD9-81ED-4DB2-BD59-A6C34878D82A}">
                    <a16:rowId xmlns:a16="http://schemas.microsoft.com/office/drawing/2014/main" val="10017"/>
                  </a:ext>
                </a:extLst>
              </a:tr>
            </a:tbl>
          </a:graphicData>
        </a:graphic>
      </p:graphicFrame>
      <p:sp>
        <p:nvSpPr>
          <p:cNvPr id="7" name="TextBox 6"/>
          <p:cNvSpPr txBox="1"/>
          <p:nvPr/>
        </p:nvSpPr>
        <p:spPr>
          <a:xfrm>
            <a:off x="438912" y="6547104"/>
            <a:ext cx="11247120" cy="182880"/>
          </a:xfrm>
          <a:prstGeom prst="rect">
            <a:avLst/>
          </a:prstGeom>
          <a:noFill/>
        </p:spPr>
        <p:txBody>
          <a:bodyPr wrap="none">
            <a:spAutoFit/>
          </a:bodyPr>
          <a:lstStyle/>
          <a:p>
            <a:pPr>
              <a:defRPr sz="800">
                <a:solidFill>
                  <a:srgbClr val="BFBFBF"/>
                </a:solidFill>
              </a:defRPr>
            </a:pPr>
            <a:r>
              <a:t>Source: Artisan Lakes East CDD stormwater acreages (2026)</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20715F-52D8-787E-16EC-E46E53F43C4C}"/>
              </a:ext>
            </a:extLst>
          </p:cNvPr>
          <p:cNvSpPr>
            <a:spLocks noGrp="1"/>
          </p:cNvSpPr>
          <p:nvPr>
            <p:ph type="title"/>
          </p:nvPr>
        </p:nvSpPr>
        <p:spPr/>
        <p:txBody>
          <a:bodyPr/>
          <a:lstStyle/>
          <a:p>
            <a:r>
              <a:rPr lang="en-US" dirty="0"/>
              <a:t>COMPONENTS OF BUDGET</a:t>
            </a:r>
          </a:p>
        </p:txBody>
      </p:sp>
      <p:sp>
        <p:nvSpPr>
          <p:cNvPr id="3" name="Slide Number Placeholder 2">
            <a:extLst>
              <a:ext uri="{FF2B5EF4-FFF2-40B4-BE49-F238E27FC236}">
                <a16:creationId xmlns:a16="http://schemas.microsoft.com/office/drawing/2014/main" id="{E826599A-83AB-CB82-D414-BA74A49CCC06}"/>
              </a:ext>
            </a:extLst>
          </p:cNvPr>
          <p:cNvSpPr>
            <a:spLocks noGrp="1"/>
          </p:cNvSpPr>
          <p:nvPr>
            <p:ph type="sldNum" sz="quarter" idx="12"/>
          </p:nvPr>
        </p:nvSpPr>
        <p:spPr/>
        <p:txBody>
          <a:bodyPr/>
          <a:lstStyle/>
          <a:p>
            <a:fld id="{C263D6C4-4840-40CC-AC84-17E24B3B7BDE}" type="slidenum">
              <a:rPr lang="en-US" noProof="0" smtClean="0"/>
              <a:pPr/>
              <a:t>12</a:t>
            </a:fld>
            <a:endParaRPr lang="en-US" noProof="0" dirty="0"/>
          </a:p>
        </p:txBody>
      </p:sp>
      <p:sp>
        <p:nvSpPr>
          <p:cNvPr id="4" name="Content Placeholder 3">
            <a:extLst>
              <a:ext uri="{FF2B5EF4-FFF2-40B4-BE49-F238E27FC236}">
                <a16:creationId xmlns:a16="http://schemas.microsoft.com/office/drawing/2014/main" id="{3EF91E12-FB9D-F5F1-B1E1-BAAC5100CA70}"/>
              </a:ext>
            </a:extLst>
          </p:cNvPr>
          <p:cNvSpPr>
            <a:spLocks noGrp="1"/>
          </p:cNvSpPr>
          <p:nvPr>
            <p:ph sz="half" idx="1"/>
          </p:nvPr>
        </p:nvSpPr>
        <p:spPr>
          <a:xfrm>
            <a:off x="444500" y="1625385"/>
            <a:ext cx="3905500" cy="4599246"/>
          </a:xfrm>
        </p:spPr>
        <p:txBody>
          <a:bodyPr>
            <a:normAutofit lnSpcReduction="10000"/>
          </a:bodyPr>
          <a:lstStyle/>
          <a:p>
            <a:r>
              <a:rPr lang="en-US" dirty="0"/>
              <a:t>GENERAL FUND</a:t>
            </a:r>
          </a:p>
          <a:p>
            <a:pPr lvl="1"/>
            <a:r>
              <a:rPr lang="en-US" dirty="0"/>
              <a:t>CDD MAINTENANCE RESPONSIBILITIES</a:t>
            </a:r>
          </a:p>
          <a:p>
            <a:pPr lvl="2"/>
            <a:r>
              <a:rPr lang="en-US" dirty="0"/>
              <a:t>Asset Management</a:t>
            </a:r>
          </a:p>
          <a:p>
            <a:pPr lvl="2"/>
            <a:r>
              <a:rPr lang="en-US" dirty="0"/>
              <a:t>Midge Fly Treatments</a:t>
            </a:r>
          </a:p>
          <a:p>
            <a:pPr lvl="2"/>
            <a:r>
              <a:rPr lang="en-US" dirty="0"/>
              <a:t>Lake Bank Restoration and Repairs</a:t>
            </a:r>
          </a:p>
          <a:p>
            <a:pPr lvl="2"/>
            <a:r>
              <a:rPr lang="en-US" dirty="0"/>
              <a:t>Littoral Shelf Planting</a:t>
            </a:r>
          </a:p>
          <a:p>
            <a:pPr lvl="2"/>
            <a:r>
              <a:rPr lang="en-US" dirty="0"/>
              <a:t>Aquatic Maintenance</a:t>
            </a:r>
          </a:p>
          <a:p>
            <a:pPr lvl="2"/>
            <a:r>
              <a:rPr lang="en-US" dirty="0"/>
              <a:t>Stormwater Drainage</a:t>
            </a:r>
          </a:p>
          <a:p>
            <a:pPr lvl="2"/>
            <a:r>
              <a:rPr lang="en-US" dirty="0"/>
              <a:t>Stormwater Drainage Cleaning</a:t>
            </a:r>
          </a:p>
          <a:p>
            <a:pPr lvl="2"/>
            <a:r>
              <a:rPr lang="en-US" dirty="0"/>
              <a:t>Preserve Maintenance – Quarterly</a:t>
            </a:r>
          </a:p>
          <a:p>
            <a:pPr lvl="1"/>
            <a:r>
              <a:rPr lang="en-US" i="1" dirty="0"/>
              <a:t>CDD-Owned Assets – Not Maintained</a:t>
            </a:r>
          </a:p>
          <a:p>
            <a:pPr lvl="2"/>
            <a:r>
              <a:rPr lang="en-US" i="1" dirty="0"/>
              <a:t>Landscape Maintenance – Artisan Lakes Parkway</a:t>
            </a:r>
          </a:p>
          <a:p>
            <a:pPr marL="1371600" lvl="3" indent="0">
              <a:buNone/>
            </a:pPr>
            <a:endParaRPr lang="en-US" dirty="0"/>
          </a:p>
        </p:txBody>
      </p:sp>
      <p:pic>
        <p:nvPicPr>
          <p:cNvPr id="7" name="Picture Entrance Sign"/>
          <p:cNvPicPr>
            <a:picLocks noGrp="1" noChangeAspect="1"/>
          </p:cNvPicPr>
          <p:nvPr>
            <p:ph sz="half" idx="2"/>
          </p:nvPr>
        </p:nvPicPr>
        <p:blipFill>
          <a:blip r:embed="rId2"/>
          <a:stretch>
            <a:fillRect/>
          </a:stretch>
        </p:blipFill>
        <p:spPr>
          <a:xfrm>
            <a:off x="4586264" y="1570943"/>
            <a:ext cx="2602375" cy="2005957"/>
          </a:xfrm>
          <a:prstGeom prst="rect">
            <a:avLst/>
          </a:prstGeom>
        </p:spPr>
      </p:pic>
      <p:pic>
        <p:nvPicPr>
          <p:cNvPr id="9" name="Picture Aerial Amenity Center"/>
          <p:cNvPicPr>
            <a:picLocks noChangeAspect="1"/>
          </p:cNvPicPr>
          <p:nvPr/>
        </p:nvPicPr>
        <p:blipFill>
          <a:blip r:embed="rId3"/>
          <a:stretch>
            <a:fillRect/>
          </a:stretch>
        </p:blipFill>
        <p:spPr>
          <a:xfrm>
            <a:off x="7342165" y="1570943"/>
            <a:ext cx="3560577" cy="2005957"/>
          </a:xfrm>
          <a:prstGeom prst="rect">
            <a:avLst/>
          </a:prstGeom>
        </p:spPr>
      </p:pic>
      <p:pic>
        <p:nvPicPr>
          <p:cNvPr id="11" name="Picture Stone Aqueduct"/>
          <p:cNvPicPr>
            <a:picLocks noChangeAspect="1"/>
          </p:cNvPicPr>
          <p:nvPr/>
        </p:nvPicPr>
        <p:blipFill>
          <a:blip r:embed="rId4"/>
          <a:stretch>
            <a:fillRect/>
          </a:stretch>
        </p:blipFill>
        <p:spPr>
          <a:xfrm>
            <a:off x="4500000" y="3726900"/>
            <a:ext cx="6472800" cy="2923600"/>
          </a:xfrm>
          <a:prstGeom prst="rect">
            <a:avLst/>
          </a:prstGeom>
        </p:spPr>
      </p:pic>
    </p:spTree>
    <p:extLst>
      <p:ext uri="{BB962C8B-B14F-4D97-AF65-F5344CB8AC3E}">
        <p14:creationId xmlns:p14="http://schemas.microsoft.com/office/powerpoint/2010/main" val="8655523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917962-438D-456E-BCD0-0C895C04F7DC}"/>
              </a:ext>
            </a:extLst>
          </p:cNvPr>
          <p:cNvSpPr>
            <a:spLocks noGrp="1"/>
          </p:cNvSpPr>
          <p:nvPr>
            <p:ph type="title"/>
          </p:nvPr>
        </p:nvSpPr>
        <p:spPr/>
        <p:txBody>
          <a:bodyPr/>
          <a:lstStyle/>
          <a:p>
            <a:r>
              <a:rPr lang="en-US" dirty="0"/>
              <a:t>COMPONENTS OF BUDGET	</a:t>
            </a:r>
          </a:p>
        </p:txBody>
      </p:sp>
      <p:sp>
        <p:nvSpPr>
          <p:cNvPr id="3" name="Slide Number Placeholder 2">
            <a:extLst>
              <a:ext uri="{FF2B5EF4-FFF2-40B4-BE49-F238E27FC236}">
                <a16:creationId xmlns:a16="http://schemas.microsoft.com/office/drawing/2014/main" id="{9BD3F712-F587-5AE0-3A57-A09249DE6C07}"/>
              </a:ext>
            </a:extLst>
          </p:cNvPr>
          <p:cNvSpPr>
            <a:spLocks noGrp="1"/>
          </p:cNvSpPr>
          <p:nvPr>
            <p:ph type="sldNum" sz="quarter" idx="12"/>
          </p:nvPr>
        </p:nvSpPr>
        <p:spPr/>
        <p:txBody>
          <a:bodyPr/>
          <a:lstStyle/>
          <a:p>
            <a:fld id="{C263D6C4-4840-40CC-AC84-17E24B3B7BDE}" type="slidenum">
              <a:rPr lang="en-US" noProof="0" smtClean="0"/>
              <a:pPr/>
              <a:t>13</a:t>
            </a:fld>
            <a:endParaRPr lang="en-US" noProof="0" dirty="0"/>
          </a:p>
        </p:txBody>
      </p:sp>
      <p:sp>
        <p:nvSpPr>
          <p:cNvPr id="4" name="Content Placeholder 3">
            <a:extLst>
              <a:ext uri="{FF2B5EF4-FFF2-40B4-BE49-F238E27FC236}">
                <a16:creationId xmlns:a16="http://schemas.microsoft.com/office/drawing/2014/main" id="{39C92A56-1E90-C9B2-69CD-A806779052D2}"/>
              </a:ext>
            </a:extLst>
          </p:cNvPr>
          <p:cNvSpPr>
            <a:spLocks noGrp="1"/>
          </p:cNvSpPr>
          <p:nvPr>
            <p:ph sz="half" idx="1"/>
          </p:nvPr>
        </p:nvSpPr>
        <p:spPr/>
        <p:txBody>
          <a:bodyPr/>
          <a:lstStyle/>
          <a:p>
            <a:r>
              <a:rPr lang="en-US" dirty="0"/>
              <a:t>DEBT SERVICE </a:t>
            </a:r>
          </a:p>
          <a:p>
            <a:pPr lvl="1"/>
            <a:r>
              <a:rPr lang="en-US" dirty="0"/>
              <a:t>THIS PORTION OF THE BUDGET PAYS THE PRINCIPAL AND INTEREST ON LONG TERM BONDS THAT WERE ISSUED TO FINANCE PORTIONS OF THE INFRASTRUCTURE DURING DEVELOPMENT.</a:t>
            </a:r>
          </a:p>
          <a:p>
            <a:pPr lvl="1"/>
            <a:r>
              <a:rPr lang="en-US" dirty="0"/>
              <a:t>INCLUDES:</a:t>
            </a:r>
          </a:p>
          <a:p>
            <a:pPr lvl="2"/>
            <a:r>
              <a:rPr lang="en-US" dirty="0"/>
              <a:t>WATER/SEWER UTILITIES.</a:t>
            </a:r>
          </a:p>
          <a:p>
            <a:pPr lvl="2"/>
            <a:r>
              <a:rPr lang="en-US" dirty="0"/>
              <a:t>WATER MANAGEMENT SYTEMS, WHICH IS THE LAKES, LAKE BANKS, LITTORAL PLANTS, DRAINAGE PIPES. </a:t>
            </a:r>
          </a:p>
          <a:p>
            <a:pPr lvl="2"/>
            <a:r>
              <a:rPr lang="en-US" dirty="0"/>
              <a:t>COMMUNITY WIDE IRRIGATION SYSTEM</a:t>
            </a:r>
          </a:p>
        </p:txBody>
      </p:sp>
      <p:sp>
        <p:nvSpPr>
          <p:cNvPr id="5" name="Content Placeholder 4">
            <a:extLst>
              <a:ext uri="{FF2B5EF4-FFF2-40B4-BE49-F238E27FC236}">
                <a16:creationId xmlns:a16="http://schemas.microsoft.com/office/drawing/2014/main" id="{D70DDE49-0ACE-9BAC-2E0E-0956DEDFC642}"/>
              </a:ext>
            </a:extLst>
          </p:cNvPr>
          <p:cNvSpPr>
            <a:spLocks noGrp="1"/>
          </p:cNvSpPr>
          <p:nvPr>
            <p:ph sz="half" idx="2"/>
          </p:nvPr>
        </p:nvSpPr>
        <p:spPr/>
        <p:txBody>
          <a:bodyPr/>
          <a:lstStyle/>
          <a:p>
            <a:r>
              <a:rPr lang="en-US" dirty="0"/>
              <a:t>HOW DEBT SERVICE WORKS</a:t>
            </a:r>
          </a:p>
          <a:p>
            <a:pPr lvl="1"/>
            <a:r>
              <a:rPr lang="en-US" dirty="0"/>
              <a:t>FIXED AMOUNT ON EACH PROPERTY OWNERS TAX BILL THIS IS IN ADDITION TO THE OPERATION AMT.</a:t>
            </a:r>
          </a:p>
          <a:p>
            <a:pPr lvl="1"/>
            <a:r>
              <a:rPr lang="en-US" dirty="0"/>
              <a:t>AMOUNT VARIES BASED ON WHEN A DIFFERENT PART OF THE COMMUNITY WAS DEVELOPED, INTEREST RATE ON THE BONDS.</a:t>
            </a:r>
          </a:p>
          <a:p>
            <a:pPr lvl="1"/>
            <a:r>
              <a:rPr lang="en-US" dirty="0"/>
              <a:t>ALL BONDS ARE 30 YEAR BONDS.</a:t>
            </a:r>
          </a:p>
          <a:p>
            <a:pPr lvl="1"/>
            <a:r>
              <a:rPr lang="en-US" dirty="0"/>
              <a:t>BONDS CAN BE REFINANCED AFTER 10 YEAR CALL PERIOD. </a:t>
            </a:r>
          </a:p>
          <a:p>
            <a:pPr lvl="1"/>
            <a:r>
              <a:rPr lang="en-US" dirty="0"/>
              <a:t>OWNERS MAY PREPAY PRINCIPAL.</a:t>
            </a:r>
          </a:p>
          <a:p>
            <a:pPr lvl="1"/>
            <a:r>
              <a:rPr lang="en-US" dirty="0"/>
              <a:t>BONDS TRANFER TO NEW OWNER IF HOME IS SOLD BY LAW.</a:t>
            </a:r>
          </a:p>
        </p:txBody>
      </p:sp>
    </p:spTree>
    <p:extLst>
      <p:ext uri="{BB962C8B-B14F-4D97-AF65-F5344CB8AC3E}">
        <p14:creationId xmlns:p14="http://schemas.microsoft.com/office/powerpoint/2010/main" val="42505872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A2CAD0-A748-A0B2-F708-551D341BE870}"/>
              </a:ext>
            </a:extLst>
          </p:cNvPr>
          <p:cNvSpPr>
            <a:spLocks noGrp="1"/>
          </p:cNvSpPr>
          <p:nvPr>
            <p:ph type="title"/>
          </p:nvPr>
        </p:nvSpPr>
        <p:spPr/>
        <p:txBody>
          <a:bodyPr/>
          <a:lstStyle/>
          <a:p>
            <a:r>
              <a:rPr lang="en-US" dirty="0"/>
              <a:t>BUDGET SUMMARY OF OPERATIONS</a:t>
            </a:r>
          </a:p>
        </p:txBody>
      </p:sp>
      <p:sp>
        <p:nvSpPr>
          <p:cNvPr id="3" name="Slide Number Placeholder 2">
            <a:extLst>
              <a:ext uri="{FF2B5EF4-FFF2-40B4-BE49-F238E27FC236}">
                <a16:creationId xmlns:a16="http://schemas.microsoft.com/office/drawing/2014/main" id="{5952FE12-760B-4061-3C0E-00D7802B5557}"/>
              </a:ext>
            </a:extLst>
          </p:cNvPr>
          <p:cNvSpPr>
            <a:spLocks noGrp="1"/>
          </p:cNvSpPr>
          <p:nvPr>
            <p:ph type="sldNum" sz="quarter" idx="12"/>
          </p:nvPr>
        </p:nvSpPr>
        <p:spPr/>
        <p:txBody>
          <a:bodyPr/>
          <a:lstStyle/>
          <a:p>
            <a:fld id="{C263D6C4-4840-40CC-AC84-17E24B3B7BDE}" type="slidenum">
              <a:rPr lang="en-US" noProof="0" smtClean="0"/>
              <a:pPr/>
              <a:t>14</a:t>
            </a:fld>
            <a:endParaRPr lang="en-US" noProof="0" dirty="0"/>
          </a:p>
        </p:txBody>
      </p:sp>
      <p:graphicFrame>
        <p:nvGraphicFramePr>
          <p:cNvPr id="4" name="Table 3">
            <a:extLst>
              <a:ext uri="{FF2B5EF4-FFF2-40B4-BE49-F238E27FC236}">
                <a16:creationId xmlns:a16="http://schemas.microsoft.com/office/drawing/2014/main" id="{A469290B-4979-D75E-2448-4BE91658536D}"/>
              </a:ext>
            </a:extLst>
          </p:cNvPr>
          <p:cNvGraphicFramePr>
            <a:graphicFrameLocks noGrp="1"/>
          </p:cNvGraphicFramePr>
          <p:nvPr>
            <p:extLst>
              <p:ext uri="{D42A27DB-BD31-4B8C-83A1-F6EECF244321}">
                <p14:modId xmlns:p14="http://schemas.microsoft.com/office/powerpoint/2010/main" val="77148656"/>
              </p:ext>
            </p:extLst>
          </p:nvPr>
        </p:nvGraphicFramePr>
        <p:xfrm>
          <a:off x="2431473" y="1433945"/>
          <a:ext cx="8000998" cy="5443130"/>
        </p:xfrm>
        <a:graphic>
          <a:graphicData uri="http://schemas.openxmlformats.org/drawingml/2006/table">
            <a:tbl>
              <a:tblPr>
                <a:tableStyleId>{5C22544A-7EE6-4342-B048-85BDC9FD1C3A}</a:tableStyleId>
              </a:tblPr>
              <a:tblGrid>
                <a:gridCol w="119880">
                  <a:extLst>
                    <a:ext uri="{9D8B030D-6E8A-4147-A177-3AD203B41FA5}">
                      <a16:colId xmlns:a16="http://schemas.microsoft.com/office/drawing/2014/main" val="1350121644"/>
                    </a:ext>
                  </a:extLst>
                </a:gridCol>
                <a:gridCol w="119880">
                  <a:extLst>
                    <a:ext uri="{9D8B030D-6E8A-4147-A177-3AD203B41FA5}">
                      <a16:colId xmlns:a16="http://schemas.microsoft.com/office/drawing/2014/main" val="743054144"/>
                    </a:ext>
                  </a:extLst>
                </a:gridCol>
                <a:gridCol w="879134">
                  <a:extLst>
                    <a:ext uri="{9D8B030D-6E8A-4147-A177-3AD203B41FA5}">
                      <a16:colId xmlns:a16="http://schemas.microsoft.com/office/drawing/2014/main" val="2352900059"/>
                    </a:ext>
                  </a:extLst>
                </a:gridCol>
                <a:gridCol w="852493">
                  <a:extLst>
                    <a:ext uri="{9D8B030D-6E8A-4147-A177-3AD203B41FA5}">
                      <a16:colId xmlns:a16="http://schemas.microsoft.com/office/drawing/2014/main" val="1434119753"/>
                    </a:ext>
                  </a:extLst>
                </a:gridCol>
                <a:gridCol w="2752843">
                  <a:extLst>
                    <a:ext uri="{9D8B030D-6E8A-4147-A177-3AD203B41FA5}">
                      <a16:colId xmlns:a16="http://schemas.microsoft.com/office/drawing/2014/main" val="2033079746"/>
                    </a:ext>
                  </a:extLst>
                </a:gridCol>
                <a:gridCol w="159842">
                  <a:extLst>
                    <a:ext uri="{9D8B030D-6E8A-4147-A177-3AD203B41FA5}">
                      <a16:colId xmlns:a16="http://schemas.microsoft.com/office/drawing/2014/main" val="1974242319"/>
                    </a:ext>
                  </a:extLst>
                </a:gridCol>
                <a:gridCol w="1012334">
                  <a:extLst>
                    <a:ext uri="{9D8B030D-6E8A-4147-A177-3AD203B41FA5}">
                      <a16:colId xmlns:a16="http://schemas.microsoft.com/office/drawing/2014/main" val="1531662168"/>
                    </a:ext>
                  </a:extLst>
                </a:gridCol>
                <a:gridCol w="1052296">
                  <a:extLst>
                    <a:ext uri="{9D8B030D-6E8A-4147-A177-3AD203B41FA5}">
                      <a16:colId xmlns:a16="http://schemas.microsoft.com/office/drawing/2014/main" val="885201318"/>
                    </a:ext>
                  </a:extLst>
                </a:gridCol>
                <a:gridCol w="1052296">
                  <a:extLst>
                    <a:ext uri="{9D8B030D-6E8A-4147-A177-3AD203B41FA5}">
                      <a16:colId xmlns:a16="http://schemas.microsoft.com/office/drawing/2014/main" val="2133484762"/>
                    </a:ext>
                  </a:extLst>
                </a:gridCol>
              </a:tblGrid>
              <a:tr h="586403">
                <a:tc gridSpan="3">
                  <a:txBody>
                    <a:bodyPr/>
                    <a:lstStyle/>
                    <a:p>
                      <a:pPr algn="l" fontAlgn="b">
                        <a:buNone/>
                      </a:pPr>
                      <a:r>
                        <a:rPr lang="en-US" sz="900" u="none" strike="noStrike">
                          <a:effectLst/>
                        </a:rPr>
                        <a:t> Description </a:t>
                      </a:r>
                      <a:endParaRPr lang="en-US" sz="900" b="1" i="0" u="none" strike="noStrike">
                        <a:solidFill>
                          <a:srgbClr val="FFFFFF"/>
                        </a:solidFill>
                        <a:effectLst/>
                        <a:latin typeface="Calibri" panose="020F0502020204030204" pitchFamily="34" charset="0"/>
                      </a:endParaRPr>
                    </a:p>
                  </a:txBody>
                  <a:tcPr marL="9008" marR="9008" marT="9008" marB="0" anchor="b"/>
                </a:tc>
                <a:tc hMerge="1">
                  <a:txBody>
                    <a:bodyPr/>
                    <a:lstStyle/>
                    <a:p>
                      <a:endParaRPr lang="en-US"/>
                    </a:p>
                  </a:txBody>
                  <a:tcPr/>
                </a:tc>
                <a:tc hMerge="1">
                  <a:txBody>
                    <a:bodyPr/>
                    <a:lstStyle/>
                    <a:p>
                      <a:endParaRPr lang="en-US"/>
                    </a:p>
                  </a:txBody>
                  <a:tcPr/>
                </a:tc>
                <a:tc>
                  <a:txBody>
                    <a:bodyPr/>
                    <a:lstStyle/>
                    <a:p>
                      <a:pPr algn="ctr" fontAlgn="b">
                        <a:buNone/>
                      </a:pPr>
                      <a:r>
                        <a:rPr lang="en-US" sz="900" u="none" strike="noStrike">
                          <a:effectLst/>
                        </a:rPr>
                        <a:t> </a:t>
                      </a:r>
                      <a:endParaRPr lang="en-US" sz="900" b="1" i="0" u="none" strike="noStrike">
                        <a:solidFill>
                          <a:srgbClr val="FFFFFF"/>
                        </a:solidFill>
                        <a:effectLst/>
                        <a:latin typeface="Calibri" panose="020F0502020204030204" pitchFamily="34" charset="0"/>
                      </a:endParaRPr>
                    </a:p>
                  </a:txBody>
                  <a:tcPr marL="9008" marR="9008" marT="9008" marB="0" anchor="b"/>
                </a:tc>
                <a:tc>
                  <a:txBody>
                    <a:bodyPr/>
                    <a:lstStyle/>
                    <a:p>
                      <a:pPr algn="r" fontAlgn="b">
                        <a:buNone/>
                      </a:pPr>
                      <a:r>
                        <a:rPr lang="en-US" sz="900" u="none" strike="noStrike">
                          <a:effectLst/>
                        </a:rPr>
                        <a:t> </a:t>
                      </a:r>
                      <a:endParaRPr lang="en-US" sz="900" b="1" i="0" u="none" strike="noStrike">
                        <a:solidFill>
                          <a:srgbClr val="FFFFFF"/>
                        </a:solidFill>
                        <a:effectLst/>
                        <a:latin typeface="Calibri" panose="020F0502020204030204" pitchFamily="34" charset="0"/>
                      </a:endParaRPr>
                    </a:p>
                  </a:txBody>
                  <a:tcPr marL="9008" marR="9008" marT="9008" marB="0" anchor="b"/>
                </a:tc>
                <a:tc>
                  <a:txBody>
                    <a:bodyPr/>
                    <a:lstStyle/>
                    <a:p>
                      <a:pPr algn="ctr" fontAlgn="b">
                        <a:buNone/>
                      </a:pPr>
                      <a:r>
                        <a:rPr lang="en-US" sz="900" u="none" strike="noStrike">
                          <a:effectLst/>
                        </a:rPr>
                        <a:t> </a:t>
                      </a:r>
                      <a:endParaRPr lang="en-US" sz="900" b="1" i="0" u="none" strike="noStrike">
                        <a:solidFill>
                          <a:srgbClr val="FFFFFF"/>
                        </a:solidFill>
                        <a:effectLst/>
                        <a:latin typeface="Calibri" panose="020F0502020204030204" pitchFamily="34" charset="0"/>
                      </a:endParaRPr>
                    </a:p>
                  </a:txBody>
                  <a:tcPr marL="9008" marR="9008" marT="9008" marB="0" anchor="b"/>
                </a:tc>
                <a:tc>
                  <a:txBody>
                    <a:bodyPr/>
                    <a:lstStyle/>
                    <a:p>
                      <a:pPr algn="ctr" fontAlgn="b">
                        <a:buNone/>
                      </a:pPr>
                      <a:r>
                        <a:rPr lang="en-US" sz="900" u="none" strike="noStrike">
                          <a:effectLst/>
                        </a:rPr>
                        <a:t> FYE         9/30/2026          Budget </a:t>
                      </a:r>
                      <a:endParaRPr lang="en-US" sz="900" b="1" i="0" u="none" strike="noStrike">
                        <a:solidFill>
                          <a:srgbClr val="FFFFFF"/>
                        </a:solidFill>
                        <a:effectLst/>
                        <a:latin typeface="Calibri" panose="020F0502020204030204" pitchFamily="34" charset="0"/>
                      </a:endParaRPr>
                    </a:p>
                  </a:txBody>
                  <a:tcPr marL="9008" marR="9008" marT="9008" marB="0" anchor="b"/>
                </a:tc>
                <a:tc>
                  <a:txBody>
                    <a:bodyPr/>
                    <a:lstStyle/>
                    <a:p>
                      <a:pPr algn="ctr" fontAlgn="b">
                        <a:buNone/>
                      </a:pPr>
                      <a:r>
                        <a:rPr lang="en-US" sz="900" u="none" strike="noStrike">
                          <a:effectLst/>
                        </a:rPr>
                        <a:t> FYE            9/30/2027             Budget </a:t>
                      </a:r>
                      <a:endParaRPr lang="en-US" sz="900" b="1" i="0" u="none" strike="noStrike">
                        <a:solidFill>
                          <a:srgbClr val="FFFFFF"/>
                        </a:solidFill>
                        <a:effectLst/>
                        <a:latin typeface="Calibri" panose="020F0502020204030204" pitchFamily="34" charset="0"/>
                      </a:endParaRPr>
                    </a:p>
                  </a:txBody>
                  <a:tcPr marL="9008" marR="9008" marT="9008" marB="0" anchor="b"/>
                </a:tc>
                <a:tc>
                  <a:txBody>
                    <a:bodyPr/>
                    <a:lstStyle/>
                    <a:p>
                      <a:pPr algn="ctr" fontAlgn="b">
                        <a:buNone/>
                      </a:pPr>
                      <a:r>
                        <a:rPr lang="en-US" sz="900" u="none" strike="noStrike">
                          <a:effectLst/>
                        </a:rPr>
                        <a:t> Variance </a:t>
                      </a:r>
                      <a:endParaRPr lang="en-US" sz="900" b="1" i="0" u="none" strike="noStrike">
                        <a:solidFill>
                          <a:srgbClr val="FFFFFF"/>
                        </a:solidFill>
                        <a:effectLst/>
                        <a:latin typeface="Calibri" panose="020F0502020204030204" pitchFamily="34" charset="0"/>
                      </a:endParaRPr>
                    </a:p>
                  </a:txBody>
                  <a:tcPr marL="9008" marR="9008" marT="9008" marB="0" anchor="b"/>
                </a:tc>
                <a:extLst>
                  <a:ext uri="{0D108BD9-81ED-4DB2-BD59-A6C34878D82A}">
                    <a16:rowId xmlns:a16="http://schemas.microsoft.com/office/drawing/2014/main" val="471971405"/>
                  </a:ext>
                </a:extLst>
              </a:tr>
              <a:tr h="164061">
                <a:tc>
                  <a:txBody>
                    <a:bodyPr/>
                    <a:lstStyle/>
                    <a:p>
                      <a:pPr algn="l" fontAlgn="b">
                        <a:buNone/>
                      </a:pPr>
                      <a:endParaRPr lang="en-US" sz="900" b="1" i="0" u="none" strike="noStrike">
                        <a:solidFill>
                          <a:srgbClr val="FFFFFF"/>
                        </a:solidFill>
                        <a:effectLst/>
                        <a:latin typeface="Calibri" panose="020F0502020204030204" pitchFamily="34" charset="0"/>
                      </a:endParaRPr>
                    </a:p>
                  </a:txBody>
                  <a:tcPr marL="9008" marR="9008" marT="9008" marB="0" anchor="b"/>
                </a:tc>
                <a:tc>
                  <a:txBody>
                    <a:bodyPr/>
                    <a:lstStyle/>
                    <a:p>
                      <a:pPr algn="ctr" fontAlgn="b">
                        <a:buNone/>
                      </a:pPr>
                      <a:endParaRPr lang="en-US" sz="900" b="1" i="0" u="none" strike="noStrike">
                        <a:solidFill>
                          <a:srgbClr val="FFFFFF"/>
                        </a:solidFill>
                        <a:effectLst/>
                        <a:latin typeface="Calibri" panose="020F0502020204030204" pitchFamily="34" charset="0"/>
                      </a:endParaRPr>
                    </a:p>
                  </a:txBody>
                  <a:tcPr marL="9008" marR="9008" marT="9008" marB="0" anchor="b"/>
                </a:tc>
                <a:tc>
                  <a:txBody>
                    <a:bodyPr/>
                    <a:lstStyle/>
                    <a:p>
                      <a:pPr algn="ctr" fontAlgn="b">
                        <a:buNone/>
                      </a:pPr>
                      <a:endParaRPr lang="en-US" sz="900" b="1" i="0" u="none" strike="noStrike">
                        <a:solidFill>
                          <a:srgbClr val="FFFFFF"/>
                        </a:solidFill>
                        <a:effectLst/>
                        <a:latin typeface="Calibri" panose="020F0502020204030204" pitchFamily="34" charset="0"/>
                      </a:endParaRPr>
                    </a:p>
                  </a:txBody>
                  <a:tcPr marL="9008" marR="9008" marT="9008" marB="0" anchor="b"/>
                </a:tc>
                <a:tc>
                  <a:txBody>
                    <a:bodyPr/>
                    <a:lstStyle/>
                    <a:p>
                      <a:pPr algn="ctr" fontAlgn="b">
                        <a:buNone/>
                      </a:pPr>
                      <a:endParaRPr lang="en-US" sz="900" b="1" i="0" u="none" strike="noStrike">
                        <a:solidFill>
                          <a:srgbClr val="FFFFFF"/>
                        </a:solidFill>
                        <a:effectLst/>
                        <a:latin typeface="Calibri" panose="020F0502020204030204" pitchFamily="34" charset="0"/>
                      </a:endParaRPr>
                    </a:p>
                  </a:txBody>
                  <a:tcPr marL="9008" marR="9008" marT="9008" marB="0" anchor="b"/>
                </a:tc>
                <a:tc>
                  <a:txBody>
                    <a:bodyPr/>
                    <a:lstStyle/>
                    <a:p>
                      <a:pPr algn="r" fontAlgn="b">
                        <a:buNone/>
                      </a:pPr>
                      <a:endParaRPr lang="en-US" sz="900" b="1" i="0" u="none" strike="noStrike">
                        <a:solidFill>
                          <a:srgbClr val="FFFFFF"/>
                        </a:solidFill>
                        <a:effectLst/>
                        <a:latin typeface="Calibri" panose="020F0502020204030204" pitchFamily="34" charset="0"/>
                      </a:endParaRPr>
                    </a:p>
                  </a:txBody>
                  <a:tcPr marL="9008" marR="9008" marT="9008" marB="0" anchor="b"/>
                </a:tc>
                <a:tc>
                  <a:txBody>
                    <a:bodyPr/>
                    <a:lstStyle/>
                    <a:p>
                      <a:pPr algn="ctr" fontAlgn="b">
                        <a:buNone/>
                      </a:pPr>
                      <a:endParaRPr lang="en-US" sz="900" b="1" i="0" u="none" strike="noStrike">
                        <a:solidFill>
                          <a:srgbClr val="FFFFFF"/>
                        </a:solidFill>
                        <a:effectLst/>
                        <a:latin typeface="Calibri" panose="020F0502020204030204" pitchFamily="34" charset="0"/>
                      </a:endParaRPr>
                    </a:p>
                  </a:txBody>
                  <a:tcPr marL="9008" marR="9008" marT="9008" marB="0" anchor="b"/>
                </a:tc>
                <a:tc>
                  <a:txBody>
                    <a:bodyPr/>
                    <a:lstStyle/>
                    <a:p>
                      <a:pPr algn="ctr" fontAlgn="b">
                        <a:buNone/>
                      </a:pPr>
                      <a:endParaRPr lang="en-US" sz="900" b="1" i="0" u="none" strike="noStrike">
                        <a:solidFill>
                          <a:srgbClr val="FFFFFF"/>
                        </a:solidFill>
                        <a:effectLst/>
                        <a:latin typeface="Calibri" panose="020F0502020204030204" pitchFamily="34" charset="0"/>
                      </a:endParaRPr>
                    </a:p>
                  </a:txBody>
                  <a:tcPr marL="9008" marR="9008" marT="9008" marB="0" anchor="b"/>
                </a:tc>
                <a:tc>
                  <a:txBody>
                    <a:bodyPr/>
                    <a:lstStyle/>
                    <a:p>
                      <a:pPr algn="ctr" fontAlgn="b">
                        <a:buNone/>
                      </a:pPr>
                      <a:endParaRPr lang="en-US" sz="900" b="1" i="0" u="none" strike="noStrike">
                        <a:solidFill>
                          <a:srgbClr val="FFFFFF"/>
                        </a:solidFill>
                        <a:effectLst/>
                        <a:latin typeface="Calibri" panose="020F0502020204030204" pitchFamily="34" charset="0"/>
                      </a:endParaRPr>
                    </a:p>
                  </a:txBody>
                  <a:tcPr marL="9008" marR="9008" marT="9008" marB="0" anchor="b"/>
                </a:tc>
                <a:tc>
                  <a:txBody>
                    <a:bodyPr/>
                    <a:lstStyle/>
                    <a:p>
                      <a:pPr algn="ctr" fontAlgn="b">
                        <a:buNone/>
                      </a:pPr>
                      <a:endParaRPr lang="en-US" sz="900" b="1" i="0" u="none" strike="noStrike">
                        <a:solidFill>
                          <a:srgbClr val="FFFFFF"/>
                        </a:solidFill>
                        <a:effectLst/>
                        <a:latin typeface="Calibri" panose="020F0502020204030204" pitchFamily="34" charset="0"/>
                      </a:endParaRPr>
                    </a:p>
                  </a:txBody>
                  <a:tcPr marL="9008" marR="9008" marT="9008" marB="0" anchor="b"/>
                </a:tc>
                <a:extLst>
                  <a:ext uri="{0D108BD9-81ED-4DB2-BD59-A6C34878D82A}">
                    <a16:rowId xmlns:a16="http://schemas.microsoft.com/office/drawing/2014/main" val="2480376606"/>
                  </a:ext>
                </a:extLst>
              </a:tr>
              <a:tr h="193012">
                <a:tc gridSpan="5">
                  <a:txBody>
                    <a:bodyPr/>
                    <a:lstStyle/>
                    <a:p>
                      <a:pPr algn="l" fontAlgn="b">
                        <a:buNone/>
                      </a:pPr>
                      <a:r>
                        <a:rPr lang="en-US" sz="900" u="none" strike="noStrike">
                          <a:effectLst/>
                        </a:rPr>
                        <a:t> Revenues and Other Sources </a:t>
                      </a:r>
                      <a:endParaRPr lang="en-US" sz="900" b="1" i="0" u="none" strike="noStrike">
                        <a:solidFill>
                          <a:srgbClr val="000000"/>
                        </a:solidFill>
                        <a:effectLst/>
                        <a:latin typeface="Calibri" panose="020F0502020204030204" pitchFamily="34" charset="0"/>
                      </a:endParaRPr>
                    </a:p>
                  </a:txBody>
                  <a:tcPr marL="9008" marR="9008" marT="9008"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buNone/>
                      </a:pPr>
                      <a:endParaRPr lang="en-US" sz="900" b="0" i="0" u="none" strike="noStrike">
                        <a:solidFill>
                          <a:srgbClr val="000000"/>
                        </a:solidFill>
                        <a:effectLst/>
                        <a:latin typeface="Calibri" panose="020F0502020204030204" pitchFamily="34" charset="0"/>
                      </a:endParaRPr>
                    </a:p>
                  </a:txBody>
                  <a:tcPr marL="9008" marR="9008" marT="9008" marB="0" anchor="b"/>
                </a:tc>
                <a:tc>
                  <a:txBody>
                    <a:bodyPr/>
                    <a:lstStyle/>
                    <a:p>
                      <a:pPr algn="l" fontAlgn="b">
                        <a:buNone/>
                      </a:pPr>
                      <a:endParaRPr lang="en-US" sz="900" b="0" i="0" u="none" strike="noStrike">
                        <a:solidFill>
                          <a:srgbClr val="000000"/>
                        </a:solidFill>
                        <a:effectLst/>
                        <a:latin typeface="Calibri" panose="020F0502020204030204" pitchFamily="34" charset="0"/>
                      </a:endParaRPr>
                    </a:p>
                  </a:txBody>
                  <a:tcPr marL="9008" marR="9008" marT="9008" marB="0" anchor="b"/>
                </a:tc>
                <a:tc>
                  <a:txBody>
                    <a:bodyPr/>
                    <a:lstStyle/>
                    <a:p>
                      <a:pPr algn="l" fontAlgn="b">
                        <a:buNone/>
                      </a:pPr>
                      <a:endParaRPr lang="en-US" sz="900" b="0" i="0" u="none" strike="noStrike">
                        <a:solidFill>
                          <a:srgbClr val="000000"/>
                        </a:solidFill>
                        <a:effectLst/>
                        <a:latin typeface="Calibri" panose="020F0502020204030204" pitchFamily="34" charset="0"/>
                      </a:endParaRPr>
                    </a:p>
                  </a:txBody>
                  <a:tcPr marL="9008" marR="9008" marT="9008" marB="0" anchor="b"/>
                </a:tc>
                <a:tc>
                  <a:txBody>
                    <a:bodyPr/>
                    <a:lstStyle/>
                    <a:p>
                      <a:pPr algn="l" fontAlgn="b">
                        <a:buNone/>
                      </a:pPr>
                      <a:endParaRPr lang="en-US" sz="900" b="0" i="0" u="none" strike="noStrike">
                        <a:solidFill>
                          <a:srgbClr val="000000"/>
                        </a:solidFill>
                        <a:effectLst/>
                        <a:latin typeface="Calibri" panose="020F0502020204030204" pitchFamily="34" charset="0"/>
                      </a:endParaRPr>
                    </a:p>
                  </a:txBody>
                  <a:tcPr marL="9008" marR="9008" marT="9008" marB="0" anchor="b"/>
                </a:tc>
                <a:extLst>
                  <a:ext uri="{0D108BD9-81ED-4DB2-BD59-A6C34878D82A}">
                    <a16:rowId xmlns:a16="http://schemas.microsoft.com/office/drawing/2014/main" val="3128845434"/>
                  </a:ext>
                </a:extLst>
              </a:tr>
              <a:tr h="303548">
                <a:tc>
                  <a:txBody>
                    <a:bodyPr/>
                    <a:lstStyle/>
                    <a:p>
                      <a:pPr algn="l" fontAlgn="b">
                        <a:buNone/>
                      </a:pPr>
                      <a:endParaRPr lang="en-US" sz="900" b="0" i="0" u="none" strike="noStrike">
                        <a:solidFill>
                          <a:srgbClr val="000000"/>
                        </a:solidFill>
                        <a:effectLst/>
                        <a:latin typeface="Calibri" panose="020F0502020204030204" pitchFamily="34" charset="0"/>
                      </a:endParaRPr>
                    </a:p>
                  </a:txBody>
                  <a:tcPr marL="9008" marR="9008" marT="9008" marB="0" anchor="b"/>
                </a:tc>
                <a:tc>
                  <a:txBody>
                    <a:bodyPr/>
                    <a:lstStyle/>
                    <a:p>
                      <a:pPr algn="l" fontAlgn="b">
                        <a:buNone/>
                      </a:pPr>
                      <a:endParaRPr lang="en-US" sz="900" b="0" i="0" u="none" strike="noStrike">
                        <a:solidFill>
                          <a:srgbClr val="000000"/>
                        </a:solidFill>
                        <a:effectLst/>
                        <a:latin typeface="Calibri" panose="020F0502020204030204" pitchFamily="34" charset="0"/>
                      </a:endParaRPr>
                    </a:p>
                  </a:txBody>
                  <a:tcPr marL="9008" marR="9008" marT="9008" marB="0" anchor="b"/>
                </a:tc>
                <a:tc gridSpan="2">
                  <a:txBody>
                    <a:bodyPr/>
                    <a:lstStyle/>
                    <a:p>
                      <a:pPr algn="l" fontAlgn="b">
                        <a:buNone/>
                      </a:pPr>
                      <a:r>
                        <a:rPr lang="en-US" sz="900" u="none" strike="noStrike">
                          <a:effectLst/>
                        </a:rPr>
                        <a:t> Assessments - On-Roll </a:t>
                      </a:r>
                      <a:endParaRPr lang="en-US" sz="900" b="0" i="0" u="none" strike="noStrike">
                        <a:solidFill>
                          <a:srgbClr val="000000"/>
                        </a:solidFill>
                        <a:effectLst/>
                        <a:latin typeface="Calibri" panose="020F0502020204030204" pitchFamily="34" charset="0"/>
                      </a:endParaRPr>
                    </a:p>
                  </a:txBody>
                  <a:tcPr marL="9008" marR="9008" marT="9008" marB="0" anchor="b"/>
                </a:tc>
                <a:tc hMerge="1">
                  <a:txBody>
                    <a:bodyPr/>
                    <a:lstStyle/>
                    <a:p>
                      <a:endParaRPr lang="en-US"/>
                    </a:p>
                  </a:txBody>
                  <a:tcPr/>
                </a:tc>
                <a:tc>
                  <a:txBody>
                    <a:bodyPr/>
                    <a:lstStyle/>
                    <a:p>
                      <a:pPr algn="l" fontAlgn="b">
                        <a:buNone/>
                      </a:pPr>
                      <a:endParaRPr lang="en-US" sz="900" b="0" i="0" u="none" strike="noStrike">
                        <a:solidFill>
                          <a:srgbClr val="000000"/>
                        </a:solidFill>
                        <a:effectLst/>
                        <a:latin typeface="Calibri" panose="020F0502020204030204" pitchFamily="34" charset="0"/>
                      </a:endParaRPr>
                    </a:p>
                  </a:txBody>
                  <a:tcPr marL="9008" marR="9008" marT="9008" marB="0" anchor="b"/>
                </a:tc>
                <a:tc>
                  <a:txBody>
                    <a:bodyPr/>
                    <a:lstStyle/>
                    <a:p>
                      <a:pPr algn="l" fontAlgn="b">
                        <a:buNone/>
                      </a:pPr>
                      <a:endParaRPr lang="en-US" sz="900" b="0" i="0" u="none" strike="noStrike">
                        <a:solidFill>
                          <a:srgbClr val="000000"/>
                        </a:solidFill>
                        <a:effectLst/>
                        <a:latin typeface="Calibri" panose="020F0502020204030204" pitchFamily="34" charset="0"/>
                      </a:endParaRPr>
                    </a:p>
                  </a:txBody>
                  <a:tcPr marL="9008" marR="9008" marT="9008" marB="0" anchor="b"/>
                </a:tc>
                <a:tc>
                  <a:txBody>
                    <a:bodyPr/>
                    <a:lstStyle/>
                    <a:p>
                      <a:pPr algn="l" fontAlgn="b">
                        <a:buNone/>
                      </a:pPr>
                      <a:r>
                        <a:rPr lang="en-US" sz="900" u="none" strike="noStrike">
                          <a:effectLst/>
                        </a:rPr>
                        <a:t> $    155,792 </a:t>
                      </a:r>
                      <a:endParaRPr lang="en-US" sz="900" b="0" i="0" u="none" strike="noStrike">
                        <a:solidFill>
                          <a:srgbClr val="000000"/>
                        </a:solidFill>
                        <a:effectLst/>
                        <a:latin typeface="Calibri" panose="020F0502020204030204" pitchFamily="34" charset="0"/>
                      </a:endParaRPr>
                    </a:p>
                  </a:txBody>
                  <a:tcPr marL="9008" marR="9008" marT="9008" marB="0" anchor="b"/>
                </a:tc>
                <a:tc>
                  <a:txBody>
                    <a:bodyPr/>
                    <a:lstStyle/>
                    <a:p>
                      <a:pPr algn="l" fontAlgn="b">
                        <a:buNone/>
                      </a:pPr>
                      <a:r>
                        <a:rPr lang="en-US" sz="900" u="none" strike="noStrike">
                          <a:effectLst/>
                        </a:rPr>
                        <a:t> $     386,581 </a:t>
                      </a:r>
                      <a:endParaRPr lang="en-US" sz="900" b="0" i="0" u="none" strike="noStrike">
                        <a:solidFill>
                          <a:srgbClr val="000000"/>
                        </a:solidFill>
                        <a:effectLst/>
                        <a:latin typeface="Calibri" panose="020F0502020204030204" pitchFamily="34" charset="0"/>
                      </a:endParaRPr>
                    </a:p>
                  </a:txBody>
                  <a:tcPr marL="9008" marR="9008" marT="9008" marB="0" anchor="b"/>
                </a:tc>
                <a:tc>
                  <a:txBody>
                    <a:bodyPr/>
                    <a:lstStyle/>
                    <a:p>
                      <a:pPr algn="l" fontAlgn="b">
                        <a:buNone/>
                      </a:pPr>
                      <a:r>
                        <a:rPr lang="en-US" sz="900" u="none" strike="noStrike">
                          <a:effectLst/>
                        </a:rPr>
                        <a:t> $     230,789 </a:t>
                      </a:r>
                      <a:endParaRPr lang="en-US" sz="900" b="0" i="0" u="none" strike="noStrike">
                        <a:solidFill>
                          <a:srgbClr val="000000"/>
                        </a:solidFill>
                        <a:effectLst/>
                        <a:latin typeface="Calibri" panose="020F0502020204030204" pitchFamily="34" charset="0"/>
                      </a:endParaRPr>
                    </a:p>
                  </a:txBody>
                  <a:tcPr marL="9008" marR="9008" marT="9008" marB="0" anchor="b"/>
                </a:tc>
                <a:extLst>
                  <a:ext uri="{0D108BD9-81ED-4DB2-BD59-A6C34878D82A}">
                    <a16:rowId xmlns:a16="http://schemas.microsoft.com/office/drawing/2014/main" val="123209420"/>
                  </a:ext>
                </a:extLst>
              </a:tr>
              <a:tr h="202662">
                <a:tc>
                  <a:txBody>
                    <a:bodyPr/>
                    <a:lstStyle/>
                    <a:p>
                      <a:pPr algn="l" fontAlgn="b">
                        <a:buNone/>
                      </a:pPr>
                      <a:endParaRPr lang="en-US" sz="900" b="0" i="0" u="none" strike="noStrike">
                        <a:solidFill>
                          <a:srgbClr val="000000"/>
                        </a:solidFill>
                        <a:effectLst/>
                        <a:latin typeface="Calibri" panose="020F0502020204030204" pitchFamily="34" charset="0"/>
                      </a:endParaRPr>
                    </a:p>
                  </a:txBody>
                  <a:tcPr marL="9008" marR="9008" marT="9008" marB="0" anchor="b"/>
                </a:tc>
                <a:tc>
                  <a:txBody>
                    <a:bodyPr/>
                    <a:lstStyle/>
                    <a:p>
                      <a:pPr algn="l" fontAlgn="b">
                        <a:buNone/>
                      </a:pPr>
                      <a:endParaRPr lang="en-US" sz="900" b="0" i="0" u="none" strike="noStrike">
                        <a:solidFill>
                          <a:srgbClr val="000000"/>
                        </a:solidFill>
                        <a:effectLst/>
                        <a:latin typeface="Calibri" panose="020F0502020204030204" pitchFamily="34" charset="0"/>
                      </a:endParaRPr>
                    </a:p>
                  </a:txBody>
                  <a:tcPr marL="9008" marR="9008" marT="9008" marB="0" anchor="b"/>
                </a:tc>
                <a:tc>
                  <a:txBody>
                    <a:bodyPr/>
                    <a:lstStyle/>
                    <a:p>
                      <a:pPr algn="l" fontAlgn="b">
                        <a:buNone/>
                      </a:pPr>
                      <a:endParaRPr lang="en-US" sz="900" b="0" i="0" u="none" strike="noStrike">
                        <a:solidFill>
                          <a:srgbClr val="000000"/>
                        </a:solidFill>
                        <a:effectLst/>
                        <a:latin typeface="Calibri" panose="020F0502020204030204" pitchFamily="34" charset="0"/>
                      </a:endParaRPr>
                    </a:p>
                  </a:txBody>
                  <a:tcPr marL="9008" marR="9008" marT="9008" marB="0" anchor="b"/>
                </a:tc>
                <a:tc>
                  <a:txBody>
                    <a:bodyPr/>
                    <a:lstStyle/>
                    <a:p>
                      <a:pPr algn="l" fontAlgn="b">
                        <a:buNone/>
                      </a:pPr>
                      <a:endParaRPr lang="en-US" sz="900" b="0" i="0" u="none" strike="noStrike">
                        <a:solidFill>
                          <a:srgbClr val="000000"/>
                        </a:solidFill>
                        <a:effectLst/>
                        <a:latin typeface="Calibri" panose="020F0502020204030204" pitchFamily="34" charset="0"/>
                      </a:endParaRPr>
                    </a:p>
                  </a:txBody>
                  <a:tcPr marL="9008" marR="9008" marT="9008" marB="0" anchor="b"/>
                </a:tc>
                <a:tc>
                  <a:txBody>
                    <a:bodyPr/>
                    <a:lstStyle/>
                    <a:p>
                      <a:pPr algn="r" fontAlgn="b">
                        <a:buNone/>
                      </a:pPr>
                      <a:r>
                        <a:rPr lang="en-US" sz="900" u="none" strike="noStrike">
                          <a:effectLst/>
                        </a:rPr>
                        <a:t> Total Revenue &amp; Other Sources </a:t>
                      </a:r>
                      <a:endParaRPr lang="en-US" sz="900" b="1" i="0" u="none" strike="noStrike">
                        <a:solidFill>
                          <a:srgbClr val="000000"/>
                        </a:solidFill>
                        <a:effectLst/>
                        <a:latin typeface="Calibri" panose="020F0502020204030204" pitchFamily="34" charset="0"/>
                      </a:endParaRPr>
                    </a:p>
                  </a:txBody>
                  <a:tcPr marL="9008" marR="9008" marT="9008" marB="0" anchor="b"/>
                </a:tc>
                <a:tc>
                  <a:txBody>
                    <a:bodyPr/>
                    <a:lstStyle/>
                    <a:p>
                      <a:pPr algn="l" fontAlgn="b">
                        <a:buNone/>
                      </a:pPr>
                      <a:endParaRPr lang="en-US" sz="900" b="1" i="0" u="none" strike="noStrike">
                        <a:solidFill>
                          <a:srgbClr val="000000"/>
                        </a:solidFill>
                        <a:effectLst/>
                        <a:latin typeface="Calibri" panose="020F0502020204030204" pitchFamily="34" charset="0"/>
                      </a:endParaRPr>
                    </a:p>
                  </a:txBody>
                  <a:tcPr marL="9008" marR="9008" marT="9008" marB="0" anchor="b"/>
                </a:tc>
                <a:tc>
                  <a:txBody>
                    <a:bodyPr/>
                    <a:lstStyle/>
                    <a:p>
                      <a:pPr algn="l" fontAlgn="b">
                        <a:buNone/>
                      </a:pPr>
                      <a:r>
                        <a:rPr lang="en-US" sz="900" u="none" strike="noStrike">
                          <a:effectLst/>
                        </a:rPr>
                        <a:t> $    155,792 </a:t>
                      </a:r>
                      <a:endParaRPr lang="en-US" sz="900" b="1" i="0" u="none" strike="noStrike">
                        <a:solidFill>
                          <a:srgbClr val="000000"/>
                        </a:solidFill>
                        <a:effectLst/>
                        <a:latin typeface="Calibri" panose="020F0502020204030204" pitchFamily="34" charset="0"/>
                      </a:endParaRPr>
                    </a:p>
                  </a:txBody>
                  <a:tcPr marL="9008" marR="9008" marT="9008" marB="0" anchor="b"/>
                </a:tc>
                <a:tc>
                  <a:txBody>
                    <a:bodyPr/>
                    <a:lstStyle/>
                    <a:p>
                      <a:pPr algn="l" fontAlgn="b">
                        <a:buNone/>
                      </a:pPr>
                      <a:r>
                        <a:rPr lang="en-US" sz="900" u="none" strike="noStrike">
                          <a:effectLst/>
                        </a:rPr>
                        <a:t> $     386,581 </a:t>
                      </a:r>
                      <a:endParaRPr lang="en-US" sz="900" b="1" i="0" u="none" strike="noStrike">
                        <a:solidFill>
                          <a:srgbClr val="000000"/>
                        </a:solidFill>
                        <a:effectLst/>
                        <a:latin typeface="Calibri" panose="020F0502020204030204" pitchFamily="34" charset="0"/>
                      </a:endParaRPr>
                    </a:p>
                  </a:txBody>
                  <a:tcPr marL="9008" marR="9008" marT="9008" marB="0" anchor="b"/>
                </a:tc>
                <a:tc>
                  <a:txBody>
                    <a:bodyPr/>
                    <a:lstStyle/>
                    <a:p>
                      <a:pPr algn="l" fontAlgn="b">
                        <a:buNone/>
                      </a:pPr>
                      <a:r>
                        <a:rPr lang="en-US" sz="900" u="none" strike="noStrike">
                          <a:effectLst/>
                        </a:rPr>
                        <a:t> $     230,789 </a:t>
                      </a:r>
                      <a:endParaRPr lang="en-US" sz="900" b="1" i="0" u="none" strike="noStrike">
                        <a:solidFill>
                          <a:srgbClr val="000000"/>
                        </a:solidFill>
                        <a:effectLst/>
                        <a:latin typeface="Calibri" panose="020F0502020204030204" pitchFamily="34" charset="0"/>
                      </a:endParaRPr>
                    </a:p>
                  </a:txBody>
                  <a:tcPr marL="9008" marR="9008" marT="9008" marB="0" anchor="b"/>
                </a:tc>
                <a:extLst>
                  <a:ext uri="{0D108BD9-81ED-4DB2-BD59-A6C34878D82A}">
                    <a16:rowId xmlns:a16="http://schemas.microsoft.com/office/drawing/2014/main" val="2838554959"/>
                  </a:ext>
                </a:extLst>
              </a:tr>
              <a:tr h="202662">
                <a:tc>
                  <a:txBody>
                    <a:bodyPr/>
                    <a:lstStyle/>
                    <a:p>
                      <a:pPr algn="l" fontAlgn="b">
                        <a:buNone/>
                      </a:pPr>
                      <a:endParaRPr lang="en-US" sz="900" b="0" i="0" u="none" strike="noStrike">
                        <a:solidFill>
                          <a:srgbClr val="000000"/>
                        </a:solidFill>
                        <a:effectLst/>
                        <a:latin typeface="Calibri" panose="020F0502020204030204" pitchFamily="34" charset="0"/>
                      </a:endParaRPr>
                    </a:p>
                  </a:txBody>
                  <a:tcPr marL="9008" marR="9008" marT="9008" marB="0" anchor="b"/>
                </a:tc>
                <a:tc>
                  <a:txBody>
                    <a:bodyPr/>
                    <a:lstStyle/>
                    <a:p>
                      <a:pPr algn="l" fontAlgn="b">
                        <a:buNone/>
                      </a:pPr>
                      <a:endParaRPr lang="en-US" sz="900" b="0" i="0" u="none" strike="noStrike">
                        <a:solidFill>
                          <a:srgbClr val="000000"/>
                        </a:solidFill>
                        <a:effectLst/>
                        <a:latin typeface="Calibri" panose="020F0502020204030204" pitchFamily="34" charset="0"/>
                      </a:endParaRPr>
                    </a:p>
                  </a:txBody>
                  <a:tcPr marL="9008" marR="9008" marT="9008" marB="0" anchor="b"/>
                </a:tc>
                <a:tc>
                  <a:txBody>
                    <a:bodyPr/>
                    <a:lstStyle/>
                    <a:p>
                      <a:pPr algn="l" fontAlgn="b">
                        <a:buNone/>
                      </a:pPr>
                      <a:endParaRPr lang="en-US" sz="900" b="0" i="0" u="none" strike="noStrike">
                        <a:solidFill>
                          <a:srgbClr val="000000"/>
                        </a:solidFill>
                        <a:effectLst/>
                        <a:latin typeface="Calibri" panose="020F0502020204030204" pitchFamily="34" charset="0"/>
                      </a:endParaRPr>
                    </a:p>
                  </a:txBody>
                  <a:tcPr marL="9008" marR="9008" marT="9008" marB="0" anchor="b"/>
                </a:tc>
                <a:tc>
                  <a:txBody>
                    <a:bodyPr/>
                    <a:lstStyle/>
                    <a:p>
                      <a:pPr algn="l" fontAlgn="b">
                        <a:buNone/>
                      </a:pPr>
                      <a:endParaRPr lang="en-US" sz="900" b="0" i="0" u="none" strike="noStrike">
                        <a:solidFill>
                          <a:srgbClr val="000000"/>
                        </a:solidFill>
                        <a:effectLst/>
                        <a:latin typeface="Calibri" panose="020F0502020204030204" pitchFamily="34" charset="0"/>
                      </a:endParaRPr>
                    </a:p>
                  </a:txBody>
                  <a:tcPr marL="9008" marR="9008" marT="9008" marB="0" anchor="b"/>
                </a:tc>
                <a:tc>
                  <a:txBody>
                    <a:bodyPr/>
                    <a:lstStyle/>
                    <a:p>
                      <a:pPr algn="r" fontAlgn="b">
                        <a:buNone/>
                      </a:pPr>
                      <a:endParaRPr lang="en-US" sz="900" b="1" i="0" u="none" strike="noStrike">
                        <a:solidFill>
                          <a:srgbClr val="000000"/>
                        </a:solidFill>
                        <a:effectLst/>
                        <a:latin typeface="Calibri" panose="020F0502020204030204" pitchFamily="34" charset="0"/>
                      </a:endParaRPr>
                    </a:p>
                  </a:txBody>
                  <a:tcPr marL="9008" marR="9008" marT="9008" marB="0" anchor="b"/>
                </a:tc>
                <a:tc>
                  <a:txBody>
                    <a:bodyPr/>
                    <a:lstStyle/>
                    <a:p>
                      <a:pPr algn="l" fontAlgn="b">
                        <a:buNone/>
                      </a:pPr>
                      <a:endParaRPr lang="en-US" sz="900" b="1" i="0" u="none" strike="noStrike">
                        <a:solidFill>
                          <a:srgbClr val="000000"/>
                        </a:solidFill>
                        <a:effectLst/>
                        <a:latin typeface="Calibri" panose="020F0502020204030204" pitchFamily="34" charset="0"/>
                      </a:endParaRPr>
                    </a:p>
                  </a:txBody>
                  <a:tcPr marL="9008" marR="9008" marT="9008" marB="0" anchor="b"/>
                </a:tc>
                <a:tc>
                  <a:txBody>
                    <a:bodyPr/>
                    <a:lstStyle/>
                    <a:p>
                      <a:pPr algn="l" fontAlgn="b">
                        <a:buNone/>
                      </a:pPr>
                      <a:endParaRPr lang="en-US" sz="900" b="1" i="0" u="none" strike="noStrike">
                        <a:solidFill>
                          <a:srgbClr val="000000"/>
                        </a:solidFill>
                        <a:effectLst/>
                        <a:latin typeface="Calibri" panose="020F0502020204030204" pitchFamily="34" charset="0"/>
                      </a:endParaRPr>
                    </a:p>
                  </a:txBody>
                  <a:tcPr marL="9008" marR="9008" marT="9008" marB="0" anchor="b"/>
                </a:tc>
                <a:tc>
                  <a:txBody>
                    <a:bodyPr/>
                    <a:lstStyle/>
                    <a:p>
                      <a:pPr algn="l" fontAlgn="b">
                        <a:buNone/>
                      </a:pPr>
                      <a:endParaRPr lang="en-US" sz="900" b="1" i="0" u="none" strike="noStrike">
                        <a:solidFill>
                          <a:srgbClr val="000000"/>
                        </a:solidFill>
                        <a:effectLst/>
                        <a:latin typeface="Calibri" panose="020F0502020204030204" pitchFamily="34" charset="0"/>
                      </a:endParaRPr>
                    </a:p>
                  </a:txBody>
                  <a:tcPr marL="9008" marR="9008" marT="9008" marB="0" anchor="b"/>
                </a:tc>
                <a:tc>
                  <a:txBody>
                    <a:bodyPr/>
                    <a:lstStyle/>
                    <a:p>
                      <a:pPr algn="l" fontAlgn="b">
                        <a:buNone/>
                      </a:pPr>
                      <a:endParaRPr lang="en-US" sz="900" b="1" i="0" u="none" strike="noStrike">
                        <a:solidFill>
                          <a:srgbClr val="000000"/>
                        </a:solidFill>
                        <a:effectLst/>
                        <a:latin typeface="Calibri" panose="020F0502020204030204" pitchFamily="34" charset="0"/>
                      </a:endParaRPr>
                    </a:p>
                  </a:txBody>
                  <a:tcPr marL="9008" marR="9008" marT="9008" marB="0" anchor="b"/>
                </a:tc>
                <a:extLst>
                  <a:ext uri="{0D108BD9-81ED-4DB2-BD59-A6C34878D82A}">
                    <a16:rowId xmlns:a16="http://schemas.microsoft.com/office/drawing/2014/main" val="1914079721"/>
                  </a:ext>
                </a:extLst>
              </a:tr>
              <a:tr h="193012">
                <a:tc>
                  <a:txBody>
                    <a:bodyPr/>
                    <a:lstStyle/>
                    <a:p>
                      <a:pPr algn="l" fontAlgn="b">
                        <a:buNone/>
                      </a:pPr>
                      <a:endParaRPr lang="en-US" sz="900" b="0" i="0" u="none" strike="noStrike">
                        <a:solidFill>
                          <a:srgbClr val="000000"/>
                        </a:solidFill>
                        <a:effectLst/>
                        <a:latin typeface="Calibri" panose="020F0502020204030204" pitchFamily="34" charset="0"/>
                      </a:endParaRPr>
                    </a:p>
                  </a:txBody>
                  <a:tcPr marL="9008" marR="9008" marT="9008" marB="0" anchor="b"/>
                </a:tc>
                <a:tc>
                  <a:txBody>
                    <a:bodyPr/>
                    <a:lstStyle/>
                    <a:p>
                      <a:pPr algn="l" fontAlgn="b">
                        <a:buNone/>
                      </a:pPr>
                      <a:endParaRPr lang="en-US" sz="900" b="0" i="0" u="none" strike="noStrike">
                        <a:solidFill>
                          <a:srgbClr val="000000"/>
                        </a:solidFill>
                        <a:effectLst/>
                        <a:latin typeface="Calibri" panose="020F0502020204030204" pitchFamily="34" charset="0"/>
                      </a:endParaRPr>
                    </a:p>
                  </a:txBody>
                  <a:tcPr marL="9008" marR="9008" marT="9008" marB="0" anchor="b"/>
                </a:tc>
                <a:tc>
                  <a:txBody>
                    <a:bodyPr/>
                    <a:lstStyle/>
                    <a:p>
                      <a:pPr algn="l" fontAlgn="b">
                        <a:buNone/>
                      </a:pPr>
                      <a:endParaRPr lang="en-US" sz="900" b="0" i="0" u="none" strike="noStrike">
                        <a:solidFill>
                          <a:srgbClr val="000000"/>
                        </a:solidFill>
                        <a:effectLst/>
                        <a:latin typeface="Calibri" panose="020F0502020204030204" pitchFamily="34" charset="0"/>
                      </a:endParaRPr>
                    </a:p>
                  </a:txBody>
                  <a:tcPr marL="9008" marR="9008" marT="9008" marB="0" anchor="b"/>
                </a:tc>
                <a:tc>
                  <a:txBody>
                    <a:bodyPr/>
                    <a:lstStyle/>
                    <a:p>
                      <a:pPr algn="l" fontAlgn="b">
                        <a:buNone/>
                      </a:pPr>
                      <a:endParaRPr lang="en-US" sz="900" b="0" i="0" u="none" strike="noStrike">
                        <a:solidFill>
                          <a:srgbClr val="000000"/>
                        </a:solidFill>
                        <a:effectLst/>
                        <a:latin typeface="Calibri" panose="020F0502020204030204" pitchFamily="34" charset="0"/>
                      </a:endParaRPr>
                    </a:p>
                  </a:txBody>
                  <a:tcPr marL="9008" marR="9008" marT="9008" marB="0" anchor="b"/>
                </a:tc>
                <a:tc>
                  <a:txBody>
                    <a:bodyPr/>
                    <a:lstStyle/>
                    <a:p>
                      <a:pPr algn="l" fontAlgn="b">
                        <a:buNone/>
                      </a:pPr>
                      <a:endParaRPr lang="en-US" sz="900" b="0" i="0" u="none" strike="noStrike">
                        <a:solidFill>
                          <a:srgbClr val="000000"/>
                        </a:solidFill>
                        <a:effectLst/>
                        <a:latin typeface="Calibri" panose="020F0502020204030204" pitchFamily="34" charset="0"/>
                      </a:endParaRPr>
                    </a:p>
                  </a:txBody>
                  <a:tcPr marL="9008" marR="9008" marT="9008" marB="0" anchor="b"/>
                </a:tc>
                <a:tc>
                  <a:txBody>
                    <a:bodyPr/>
                    <a:lstStyle/>
                    <a:p>
                      <a:pPr algn="l" fontAlgn="b">
                        <a:buNone/>
                      </a:pPr>
                      <a:endParaRPr lang="en-US" sz="900" b="0" i="0" u="none" strike="noStrike">
                        <a:solidFill>
                          <a:srgbClr val="000000"/>
                        </a:solidFill>
                        <a:effectLst/>
                        <a:latin typeface="Calibri" panose="020F0502020204030204" pitchFamily="34" charset="0"/>
                      </a:endParaRPr>
                    </a:p>
                  </a:txBody>
                  <a:tcPr marL="9008" marR="9008" marT="9008" marB="0" anchor="b"/>
                </a:tc>
                <a:tc>
                  <a:txBody>
                    <a:bodyPr/>
                    <a:lstStyle/>
                    <a:p>
                      <a:pPr algn="l" fontAlgn="b">
                        <a:buNone/>
                      </a:pPr>
                      <a:endParaRPr lang="en-US" sz="900" b="0" i="0" u="none" strike="noStrike">
                        <a:solidFill>
                          <a:srgbClr val="000000"/>
                        </a:solidFill>
                        <a:effectLst/>
                        <a:latin typeface="Calibri" panose="020F0502020204030204" pitchFamily="34" charset="0"/>
                      </a:endParaRPr>
                    </a:p>
                  </a:txBody>
                  <a:tcPr marL="9008" marR="9008" marT="9008" marB="0" anchor="b"/>
                </a:tc>
                <a:tc>
                  <a:txBody>
                    <a:bodyPr/>
                    <a:lstStyle/>
                    <a:p>
                      <a:pPr algn="l" fontAlgn="b">
                        <a:buNone/>
                      </a:pPr>
                      <a:endParaRPr lang="en-US" sz="900" b="0" i="0" u="none" strike="noStrike">
                        <a:solidFill>
                          <a:srgbClr val="000000"/>
                        </a:solidFill>
                        <a:effectLst/>
                        <a:latin typeface="Calibri" panose="020F0502020204030204" pitchFamily="34" charset="0"/>
                      </a:endParaRPr>
                    </a:p>
                  </a:txBody>
                  <a:tcPr marL="9008" marR="9008" marT="9008" marB="0" anchor="b"/>
                </a:tc>
                <a:tc>
                  <a:txBody>
                    <a:bodyPr/>
                    <a:lstStyle/>
                    <a:p>
                      <a:pPr algn="l" fontAlgn="b">
                        <a:buNone/>
                      </a:pPr>
                      <a:endParaRPr lang="en-US" sz="900" b="0" i="0" u="none" strike="noStrike">
                        <a:solidFill>
                          <a:srgbClr val="000000"/>
                        </a:solidFill>
                        <a:effectLst/>
                        <a:latin typeface="Calibri" panose="020F0502020204030204" pitchFamily="34" charset="0"/>
                      </a:endParaRPr>
                    </a:p>
                  </a:txBody>
                  <a:tcPr marL="9008" marR="9008" marT="9008" marB="0" anchor="b"/>
                </a:tc>
                <a:extLst>
                  <a:ext uri="{0D108BD9-81ED-4DB2-BD59-A6C34878D82A}">
                    <a16:rowId xmlns:a16="http://schemas.microsoft.com/office/drawing/2014/main" val="3346935041"/>
                  </a:ext>
                </a:extLst>
              </a:tr>
              <a:tr h="193012">
                <a:tc gridSpan="4">
                  <a:txBody>
                    <a:bodyPr/>
                    <a:lstStyle/>
                    <a:p>
                      <a:pPr algn="l" fontAlgn="b">
                        <a:buNone/>
                      </a:pPr>
                      <a:r>
                        <a:rPr lang="en-US" sz="900" u="none" strike="noStrike">
                          <a:effectLst/>
                        </a:rPr>
                        <a:t> Appropriations </a:t>
                      </a:r>
                      <a:endParaRPr lang="en-US" sz="900" b="1" i="0" u="none" strike="noStrike">
                        <a:solidFill>
                          <a:srgbClr val="000000"/>
                        </a:solidFill>
                        <a:effectLst/>
                        <a:latin typeface="Calibri" panose="020F0502020204030204" pitchFamily="34" charset="0"/>
                      </a:endParaRPr>
                    </a:p>
                  </a:txBody>
                  <a:tcPr marL="9008" marR="9008" marT="9008" marB="0" anchor="b"/>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buNone/>
                      </a:pPr>
                      <a:endParaRPr lang="en-US" sz="900" b="0" i="0" u="none" strike="noStrike">
                        <a:solidFill>
                          <a:srgbClr val="000000"/>
                        </a:solidFill>
                        <a:effectLst/>
                        <a:latin typeface="Calibri" panose="020F0502020204030204" pitchFamily="34" charset="0"/>
                      </a:endParaRPr>
                    </a:p>
                  </a:txBody>
                  <a:tcPr marL="9008" marR="9008" marT="9008" marB="0" anchor="b"/>
                </a:tc>
                <a:tc>
                  <a:txBody>
                    <a:bodyPr/>
                    <a:lstStyle/>
                    <a:p>
                      <a:pPr algn="l" fontAlgn="b">
                        <a:buNone/>
                      </a:pPr>
                      <a:endParaRPr lang="en-US" sz="900" b="0" i="0" u="none" strike="noStrike">
                        <a:solidFill>
                          <a:srgbClr val="000000"/>
                        </a:solidFill>
                        <a:effectLst/>
                        <a:latin typeface="Calibri" panose="020F0502020204030204" pitchFamily="34" charset="0"/>
                      </a:endParaRPr>
                    </a:p>
                  </a:txBody>
                  <a:tcPr marL="9008" marR="9008" marT="9008" marB="0" anchor="b"/>
                </a:tc>
                <a:tc>
                  <a:txBody>
                    <a:bodyPr/>
                    <a:lstStyle/>
                    <a:p>
                      <a:pPr algn="l" fontAlgn="b">
                        <a:buNone/>
                      </a:pPr>
                      <a:endParaRPr lang="en-US" sz="900" b="0" i="0" u="none" strike="noStrike">
                        <a:solidFill>
                          <a:srgbClr val="000000"/>
                        </a:solidFill>
                        <a:effectLst/>
                        <a:latin typeface="Calibri" panose="020F0502020204030204" pitchFamily="34" charset="0"/>
                      </a:endParaRPr>
                    </a:p>
                  </a:txBody>
                  <a:tcPr marL="9008" marR="9008" marT="9008" marB="0" anchor="b"/>
                </a:tc>
                <a:tc>
                  <a:txBody>
                    <a:bodyPr/>
                    <a:lstStyle/>
                    <a:p>
                      <a:pPr algn="l" fontAlgn="b">
                        <a:buNone/>
                      </a:pPr>
                      <a:endParaRPr lang="en-US" sz="900" b="0" i="0" u="none" strike="noStrike">
                        <a:solidFill>
                          <a:srgbClr val="000000"/>
                        </a:solidFill>
                        <a:effectLst/>
                        <a:latin typeface="Calibri" panose="020F0502020204030204" pitchFamily="34" charset="0"/>
                      </a:endParaRPr>
                    </a:p>
                  </a:txBody>
                  <a:tcPr marL="9008" marR="9008" marT="9008" marB="0" anchor="b"/>
                </a:tc>
                <a:tc>
                  <a:txBody>
                    <a:bodyPr/>
                    <a:lstStyle/>
                    <a:p>
                      <a:pPr algn="l" fontAlgn="b">
                        <a:buNone/>
                      </a:pPr>
                      <a:endParaRPr lang="en-US" sz="900" b="0" i="0" u="none" strike="noStrike">
                        <a:solidFill>
                          <a:srgbClr val="000000"/>
                        </a:solidFill>
                        <a:effectLst/>
                        <a:latin typeface="Calibri" panose="020F0502020204030204" pitchFamily="34" charset="0"/>
                      </a:endParaRPr>
                    </a:p>
                  </a:txBody>
                  <a:tcPr marL="9008" marR="9008" marT="9008" marB="0" anchor="b"/>
                </a:tc>
                <a:extLst>
                  <a:ext uri="{0D108BD9-81ED-4DB2-BD59-A6C34878D82A}">
                    <a16:rowId xmlns:a16="http://schemas.microsoft.com/office/drawing/2014/main" val="1337286446"/>
                  </a:ext>
                </a:extLst>
              </a:tr>
              <a:tr h="193012">
                <a:tc>
                  <a:txBody>
                    <a:bodyPr/>
                    <a:lstStyle/>
                    <a:p>
                      <a:pPr algn="l" fontAlgn="b">
                        <a:buNone/>
                      </a:pPr>
                      <a:endParaRPr lang="en-US" sz="1000" b="0" i="0" u="none" strike="noStrike">
                        <a:solidFill>
                          <a:srgbClr val="000000"/>
                        </a:solidFill>
                        <a:effectLst/>
                        <a:latin typeface="Calibri" panose="020F0502020204030204" pitchFamily="34" charset="0"/>
                      </a:endParaRPr>
                    </a:p>
                  </a:txBody>
                  <a:tcPr marL="9008" marR="9008" marT="9008" marB="0" anchor="b"/>
                </a:tc>
                <a:tc>
                  <a:txBody>
                    <a:bodyPr/>
                    <a:lstStyle/>
                    <a:p>
                      <a:pPr algn="l" fontAlgn="b">
                        <a:buNone/>
                      </a:pPr>
                      <a:endParaRPr lang="en-US" sz="900" b="0" i="0" u="none" strike="noStrike">
                        <a:solidFill>
                          <a:srgbClr val="000000"/>
                        </a:solidFill>
                        <a:effectLst/>
                        <a:latin typeface="Calibri" panose="020F0502020204030204" pitchFamily="34" charset="0"/>
                      </a:endParaRPr>
                    </a:p>
                  </a:txBody>
                  <a:tcPr marL="9008" marR="9008" marT="9008" marB="0" anchor="b"/>
                </a:tc>
                <a:tc gridSpan="2">
                  <a:txBody>
                    <a:bodyPr/>
                    <a:lstStyle/>
                    <a:p>
                      <a:pPr algn="l" fontAlgn="b">
                        <a:buNone/>
                      </a:pPr>
                      <a:r>
                        <a:rPr lang="en-US" sz="900" u="none" strike="noStrike">
                          <a:effectLst/>
                        </a:rPr>
                        <a:t> Administrative Costs </a:t>
                      </a:r>
                      <a:endParaRPr lang="en-US" sz="900" b="0" i="0" u="none" strike="noStrike">
                        <a:solidFill>
                          <a:srgbClr val="000000"/>
                        </a:solidFill>
                        <a:effectLst/>
                        <a:latin typeface="Calibri" panose="020F0502020204030204" pitchFamily="34" charset="0"/>
                      </a:endParaRPr>
                    </a:p>
                  </a:txBody>
                  <a:tcPr marL="9008" marR="9008" marT="9008" marB="0" anchor="b"/>
                </a:tc>
                <a:tc hMerge="1">
                  <a:txBody>
                    <a:bodyPr/>
                    <a:lstStyle/>
                    <a:p>
                      <a:endParaRPr lang="en-US"/>
                    </a:p>
                  </a:txBody>
                  <a:tcPr/>
                </a:tc>
                <a:tc>
                  <a:txBody>
                    <a:bodyPr/>
                    <a:lstStyle/>
                    <a:p>
                      <a:pPr algn="r" fontAlgn="b">
                        <a:buNone/>
                      </a:pPr>
                      <a:endParaRPr lang="en-US" sz="900" b="1" i="0" u="none" strike="noStrike">
                        <a:solidFill>
                          <a:srgbClr val="000000"/>
                        </a:solidFill>
                        <a:effectLst/>
                        <a:latin typeface="Calibri" panose="020F0502020204030204" pitchFamily="34" charset="0"/>
                      </a:endParaRPr>
                    </a:p>
                  </a:txBody>
                  <a:tcPr marL="9008" marR="9008" marT="9008" marB="0" anchor="b"/>
                </a:tc>
                <a:tc>
                  <a:txBody>
                    <a:bodyPr/>
                    <a:lstStyle/>
                    <a:p>
                      <a:pPr algn="ctr" fontAlgn="b">
                        <a:buNone/>
                      </a:pPr>
                      <a:r>
                        <a:rPr lang="en-US" sz="900" u="none" strike="noStrike">
                          <a:effectLst/>
                        </a:rPr>
                        <a:t>#</a:t>
                      </a:r>
                      <a:endParaRPr lang="en-US" sz="900" b="1" i="0" u="none" strike="noStrike">
                        <a:solidFill>
                          <a:srgbClr val="000000"/>
                        </a:solidFill>
                        <a:effectLst/>
                        <a:latin typeface="Calibri" panose="020F0502020204030204" pitchFamily="34" charset="0"/>
                      </a:endParaRPr>
                    </a:p>
                  </a:txBody>
                  <a:tcPr marL="9008" marR="9008" marT="9008" marB="0" anchor="b"/>
                </a:tc>
                <a:tc>
                  <a:txBody>
                    <a:bodyPr/>
                    <a:lstStyle/>
                    <a:p>
                      <a:pPr algn="l" fontAlgn="b">
                        <a:buNone/>
                      </a:pPr>
                      <a:r>
                        <a:rPr lang="en-US" sz="900" u="none" strike="noStrike">
                          <a:effectLst/>
                        </a:rPr>
                        <a:t> $      94,887 </a:t>
                      </a:r>
                      <a:endParaRPr lang="en-US" sz="900" b="0" i="0" u="none" strike="noStrike">
                        <a:solidFill>
                          <a:srgbClr val="000000"/>
                        </a:solidFill>
                        <a:effectLst/>
                        <a:latin typeface="Calibri" panose="020F0502020204030204" pitchFamily="34" charset="0"/>
                      </a:endParaRPr>
                    </a:p>
                  </a:txBody>
                  <a:tcPr marL="9008" marR="9008" marT="9008" marB="0" anchor="b"/>
                </a:tc>
                <a:tc>
                  <a:txBody>
                    <a:bodyPr/>
                    <a:lstStyle/>
                    <a:p>
                      <a:pPr algn="l" fontAlgn="b">
                        <a:buNone/>
                      </a:pPr>
                      <a:r>
                        <a:rPr lang="en-US" sz="900" u="none" strike="noStrike">
                          <a:effectLst/>
                        </a:rPr>
                        <a:t> $     105,491 </a:t>
                      </a:r>
                      <a:endParaRPr lang="en-US" sz="900" b="0" i="0" u="none" strike="noStrike">
                        <a:solidFill>
                          <a:srgbClr val="000000"/>
                        </a:solidFill>
                        <a:effectLst/>
                        <a:latin typeface="Calibri" panose="020F0502020204030204" pitchFamily="34" charset="0"/>
                      </a:endParaRPr>
                    </a:p>
                  </a:txBody>
                  <a:tcPr marL="9008" marR="9008" marT="9008" marB="0" anchor="b"/>
                </a:tc>
                <a:tc>
                  <a:txBody>
                    <a:bodyPr/>
                    <a:lstStyle/>
                    <a:p>
                      <a:pPr algn="l" fontAlgn="b">
                        <a:buNone/>
                      </a:pPr>
                      <a:r>
                        <a:rPr lang="en-US" sz="900" u="none" strike="noStrike">
                          <a:effectLst/>
                        </a:rPr>
                        <a:t> $       10,604 </a:t>
                      </a:r>
                      <a:endParaRPr lang="en-US" sz="900" b="0" i="0" u="none" strike="noStrike">
                        <a:solidFill>
                          <a:srgbClr val="000000"/>
                        </a:solidFill>
                        <a:effectLst/>
                        <a:latin typeface="Calibri" panose="020F0502020204030204" pitchFamily="34" charset="0"/>
                      </a:endParaRPr>
                    </a:p>
                  </a:txBody>
                  <a:tcPr marL="9008" marR="9008" marT="9008" marB="0" anchor="b"/>
                </a:tc>
                <a:extLst>
                  <a:ext uri="{0D108BD9-81ED-4DB2-BD59-A6C34878D82A}">
                    <a16:rowId xmlns:a16="http://schemas.microsoft.com/office/drawing/2014/main" val="2037331173"/>
                  </a:ext>
                </a:extLst>
              </a:tr>
              <a:tr h="303548">
                <a:tc>
                  <a:txBody>
                    <a:bodyPr/>
                    <a:lstStyle/>
                    <a:p>
                      <a:pPr algn="l" fontAlgn="b">
                        <a:buNone/>
                      </a:pPr>
                      <a:endParaRPr lang="en-US" sz="1000" b="0" i="0" u="none" strike="noStrike">
                        <a:solidFill>
                          <a:srgbClr val="000000"/>
                        </a:solidFill>
                        <a:effectLst/>
                        <a:latin typeface="Calibri" panose="020F0502020204030204" pitchFamily="34" charset="0"/>
                      </a:endParaRPr>
                    </a:p>
                  </a:txBody>
                  <a:tcPr marL="9008" marR="9008" marT="9008" marB="0" anchor="b"/>
                </a:tc>
                <a:tc>
                  <a:txBody>
                    <a:bodyPr/>
                    <a:lstStyle/>
                    <a:p>
                      <a:pPr algn="l" fontAlgn="b">
                        <a:buNone/>
                      </a:pPr>
                      <a:endParaRPr lang="en-US" sz="900" b="0" i="0" u="none" strike="noStrike">
                        <a:solidFill>
                          <a:srgbClr val="000000"/>
                        </a:solidFill>
                        <a:effectLst/>
                        <a:latin typeface="Calibri" panose="020F0502020204030204" pitchFamily="34" charset="0"/>
                      </a:endParaRPr>
                    </a:p>
                  </a:txBody>
                  <a:tcPr marL="9008" marR="9008" marT="9008" marB="0" anchor="b"/>
                </a:tc>
                <a:tc gridSpan="3">
                  <a:txBody>
                    <a:bodyPr/>
                    <a:lstStyle/>
                    <a:p>
                      <a:pPr algn="l" fontAlgn="b">
                        <a:buNone/>
                      </a:pPr>
                      <a:r>
                        <a:rPr lang="en-US" sz="900" u="none" strike="noStrike">
                          <a:effectLst/>
                        </a:rPr>
                        <a:t> Operations &amp; Maintenance </a:t>
                      </a:r>
                      <a:endParaRPr lang="en-US" sz="900" b="0" i="0" u="none" strike="noStrike">
                        <a:solidFill>
                          <a:srgbClr val="000000"/>
                        </a:solidFill>
                        <a:effectLst/>
                        <a:latin typeface="Calibri" panose="020F0502020204030204" pitchFamily="34" charset="0"/>
                      </a:endParaRPr>
                    </a:p>
                  </a:txBody>
                  <a:tcPr marL="9008" marR="9008" marT="9008" marB="0" anchor="b"/>
                </a:tc>
                <a:tc hMerge="1">
                  <a:txBody>
                    <a:bodyPr/>
                    <a:lstStyle/>
                    <a:p>
                      <a:endParaRPr lang="en-US"/>
                    </a:p>
                  </a:txBody>
                  <a:tcPr/>
                </a:tc>
                <a:tc hMerge="1">
                  <a:txBody>
                    <a:bodyPr/>
                    <a:lstStyle/>
                    <a:p>
                      <a:endParaRPr lang="en-US"/>
                    </a:p>
                  </a:txBody>
                  <a:tcPr/>
                </a:tc>
                <a:tc>
                  <a:txBody>
                    <a:bodyPr/>
                    <a:lstStyle/>
                    <a:p>
                      <a:pPr algn="ctr" fontAlgn="b">
                        <a:buNone/>
                      </a:pPr>
                      <a:r>
                        <a:rPr lang="en-US" sz="900" u="none" strike="noStrike">
                          <a:effectLst/>
                        </a:rPr>
                        <a:t>#</a:t>
                      </a:r>
                      <a:endParaRPr lang="en-US" sz="900" b="1" i="0" u="none" strike="noStrike">
                        <a:solidFill>
                          <a:srgbClr val="000000"/>
                        </a:solidFill>
                        <a:effectLst/>
                        <a:latin typeface="Calibri" panose="020F0502020204030204" pitchFamily="34" charset="0"/>
                      </a:endParaRPr>
                    </a:p>
                  </a:txBody>
                  <a:tcPr marL="9008" marR="9008" marT="9008" marB="0" anchor="b"/>
                </a:tc>
                <a:tc>
                  <a:txBody>
                    <a:bodyPr/>
                    <a:lstStyle/>
                    <a:p>
                      <a:pPr algn="l" fontAlgn="b">
                        <a:buNone/>
                      </a:pPr>
                      <a:r>
                        <a:rPr lang="en-US" sz="900" u="none" strike="noStrike">
                          <a:effectLst/>
                        </a:rPr>
                        <a:t> $                  - </a:t>
                      </a:r>
                      <a:endParaRPr lang="en-US" sz="900" b="0" i="0" u="none" strike="noStrike">
                        <a:solidFill>
                          <a:srgbClr val="000000"/>
                        </a:solidFill>
                        <a:effectLst/>
                        <a:latin typeface="Calibri" panose="020F0502020204030204" pitchFamily="34" charset="0"/>
                      </a:endParaRPr>
                    </a:p>
                  </a:txBody>
                  <a:tcPr marL="9008" marR="9008" marT="9008" marB="0" anchor="b"/>
                </a:tc>
                <a:tc>
                  <a:txBody>
                    <a:bodyPr/>
                    <a:lstStyle/>
                    <a:p>
                      <a:pPr algn="l" fontAlgn="b">
                        <a:buNone/>
                      </a:pPr>
                      <a:r>
                        <a:rPr lang="en-US" sz="900" u="none" strike="noStrike">
                          <a:effectLst/>
                        </a:rPr>
                        <a:t> $     205,800 </a:t>
                      </a:r>
                      <a:endParaRPr lang="en-US" sz="900" b="0" i="0" u="none" strike="noStrike">
                        <a:solidFill>
                          <a:srgbClr val="000000"/>
                        </a:solidFill>
                        <a:effectLst/>
                        <a:latin typeface="Calibri" panose="020F0502020204030204" pitchFamily="34" charset="0"/>
                      </a:endParaRPr>
                    </a:p>
                  </a:txBody>
                  <a:tcPr marL="9008" marR="9008" marT="9008" marB="0" anchor="b"/>
                </a:tc>
                <a:tc>
                  <a:txBody>
                    <a:bodyPr/>
                    <a:lstStyle/>
                    <a:p>
                      <a:pPr algn="l" fontAlgn="b">
                        <a:buNone/>
                      </a:pPr>
                      <a:r>
                        <a:rPr lang="en-US" sz="900" u="none" strike="noStrike">
                          <a:effectLst/>
                        </a:rPr>
                        <a:t> $     205,800 </a:t>
                      </a:r>
                      <a:endParaRPr lang="en-US" sz="900" b="0" i="0" u="none" strike="noStrike">
                        <a:solidFill>
                          <a:srgbClr val="000000"/>
                        </a:solidFill>
                        <a:effectLst/>
                        <a:latin typeface="Calibri" panose="020F0502020204030204" pitchFamily="34" charset="0"/>
                      </a:endParaRPr>
                    </a:p>
                  </a:txBody>
                  <a:tcPr marL="9008" marR="9008" marT="9008" marB="0" anchor="b"/>
                </a:tc>
                <a:extLst>
                  <a:ext uri="{0D108BD9-81ED-4DB2-BD59-A6C34878D82A}">
                    <a16:rowId xmlns:a16="http://schemas.microsoft.com/office/drawing/2014/main" val="1441529347"/>
                  </a:ext>
                </a:extLst>
              </a:tr>
              <a:tr h="303548">
                <a:tc>
                  <a:txBody>
                    <a:bodyPr/>
                    <a:lstStyle/>
                    <a:p>
                      <a:pPr algn="l" fontAlgn="b">
                        <a:buNone/>
                      </a:pPr>
                      <a:endParaRPr lang="en-US" sz="1000" b="0" i="0" u="none" strike="noStrike">
                        <a:solidFill>
                          <a:srgbClr val="000000"/>
                        </a:solidFill>
                        <a:effectLst/>
                        <a:latin typeface="Calibri" panose="020F0502020204030204" pitchFamily="34" charset="0"/>
                      </a:endParaRPr>
                    </a:p>
                  </a:txBody>
                  <a:tcPr marL="9008" marR="9008" marT="9008" marB="0" anchor="b"/>
                </a:tc>
                <a:tc>
                  <a:txBody>
                    <a:bodyPr/>
                    <a:lstStyle/>
                    <a:p>
                      <a:pPr algn="l" fontAlgn="b">
                        <a:buNone/>
                      </a:pPr>
                      <a:endParaRPr lang="en-US" sz="900" b="0" i="0" u="none" strike="noStrike">
                        <a:solidFill>
                          <a:srgbClr val="000000"/>
                        </a:solidFill>
                        <a:effectLst/>
                        <a:latin typeface="Calibri" panose="020F0502020204030204" pitchFamily="34" charset="0"/>
                      </a:endParaRPr>
                    </a:p>
                  </a:txBody>
                  <a:tcPr marL="9008" marR="9008" marT="9008" marB="0" anchor="b"/>
                </a:tc>
                <a:tc gridSpan="3">
                  <a:txBody>
                    <a:bodyPr/>
                    <a:lstStyle/>
                    <a:p>
                      <a:pPr algn="l" fontAlgn="ctr">
                        <a:buNone/>
                      </a:pPr>
                      <a:r>
                        <a:rPr lang="en-US" sz="900" u="none" strike="noStrike">
                          <a:effectLst/>
                        </a:rPr>
                        <a:t> Extraordinary Capital/Operations </a:t>
                      </a:r>
                      <a:endParaRPr lang="en-US" sz="900" b="0" i="0" u="none" strike="noStrike">
                        <a:solidFill>
                          <a:srgbClr val="000000"/>
                        </a:solidFill>
                        <a:effectLst/>
                        <a:latin typeface="Calibri" panose="020F0502020204030204" pitchFamily="34" charset="0"/>
                      </a:endParaRPr>
                    </a:p>
                  </a:txBody>
                  <a:tcPr marL="9008" marR="9008" marT="9008" marB="0" anchor="ctr"/>
                </a:tc>
                <a:tc hMerge="1">
                  <a:txBody>
                    <a:bodyPr/>
                    <a:lstStyle/>
                    <a:p>
                      <a:endParaRPr lang="en-US"/>
                    </a:p>
                  </a:txBody>
                  <a:tcPr/>
                </a:tc>
                <a:tc hMerge="1">
                  <a:txBody>
                    <a:bodyPr/>
                    <a:lstStyle/>
                    <a:p>
                      <a:endParaRPr lang="en-US"/>
                    </a:p>
                  </a:txBody>
                  <a:tcPr/>
                </a:tc>
                <a:tc>
                  <a:txBody>
                    <a:bodyPr/>
                    <a:lstStyle/>
                    <a:p>
                      <a:pPr algn="l" fontAlgn="b">
                        <a:buNone/>
                      </a:pPr>
                      <a:endParaRPr lang="en-US" sz="900" b="0" i="0" u="none" strike="noStrike">
                        <a:solidFill>
                          <a:srgbClr val="000000"/>
                        </a:solidFill>
                        <a:effectLst/>
                        <a:latin typeface="Calibri" panose="020F0502020204030204" pitchFamily="34" charset="0"/>
                      </a:endParaRPr>
                    </a:p>
                  </a:txBody>
                  <a:tcPr marL="9008" marR="9008" marT="9008" marB="0" anchor="b"/>
                </a:tc>
                <a:tc>
                  <a:txBody>
                    <a:bodyPr/>
                    <a:lstStyle/>
                    <a:p>
                      <a:pPr algn="l" fontAlgn="ctr">
                        <a:buNone/>
                      </a:pPr>
                      <a:r>
                        <a:rPr lang="en-US" sz="900" u="none" strike="noStrike">
                          <a:effectLst/>
                        </a:rPr>
                        <a:t> $      50,000 </a:t>
                      </a:r>
                      <a:endParaRPr lang="en-US" sz="900" b="0" i="0" u="none" strike="noStrike">
                        <a:solidFill>
                          <a:srgbClr val="000000"/>
                        </a:solidFill>
                        <a:effectLst/>
                        <a:latin typeface="Calibri" panose="020F0502020204030204" pitchFamily="34" charset="0"/>
                      </a:endParaRPr>
                    </a:p>
                  </a:txBody>
                  <a:tcPr marL="9008" marR="9008" marT="9008" marB="0" anchor="ctr"/>
                </a:tc>
                <a:tc>
                  <a:txBody>
                    <a:bodyPr/>
                    <a:lstStyle/>
                    <a:p>
                      <a:pPr algn="l" fontAlgn="ctr">
                        <a:buNone/>
                      </a:pPr>
                      <a:r>
                        <a:rPr lang="en-US" sz="900" u="none" strike="noStrike">
                          <a:effectLst/>
                        </a:rPr>
                        <a:t> $       50,000 </a:t>
                      </a:r>
                      <a:endParaRPr lang="en-US" sz="900" b="0" i="0" u="none" strike="noStrike">
                        <a:solidFill>
                          <a:srgbClr val="000000"/>
                        </a:solidFill>
                        <a:effectLst/>
                        <a:latin typeface="Calibri" panose="020F0502020204030204" pitchFamily="34" charset="0"/>
                      </a:endParaRPr>
                    </a:p>
                  </a:txBody>
                  <a:tcPr marL="9008" marR="9008" marT="9008" marB="0" anchor="ctr"/>
                </a:tc>
                <a:tc>
                  <a:txBody>
                    <a:bodyPr/>
                    <a:lstStyle/>
                    <a:p>
                      <a:pPr algn="l" fontAlgn="b">
                        <a:buNone/>
                      </a:pPr>
                      <a:r>
                        <a:rPr lang="en-US" sz="900" u="none" strike="noStrike">
                          <a:effectLst/>
                        </a:rPr>
                        <a:t> $                   - </a:t>
                      </a:r>
                      <a:endParaRPr lang="en-US" sz="900" b="0" i="0" u="none" strike="noStrike">
                        <a:solidFill>
                          <a:srgbClr val="000000"/>
                        </a:solidFill>
                        <a:effectLst/>
                        <a:latin typeface="Calibri" panose="020F0502020204030204" pitchFamily="34" charset="0"/>
                      </a:endParaRPr>
                    </a:p>
                  </a:txBody>
                  <a:tcPr marL="9008" marR="9008" marT="9008" marB="0" anchor="b"/>
                </a:tc>
                <a:extLst>
                  <a:ext uri="{0D108BD9-81ED-4DB2-BD59-A6C34878D82A}">
                    <a16:rowId xmlns:a16="http://schemas.microsoft.com/office/drawing/2014/main" val="3822142239"/>
                  </a:ext>
                </a:extLst>
              </a:tr>
              <a:tr h="207810">
                <a:tc>
                  <a:txBody>
                    <a:bodyPr/>
                    <a:lstStyle/>
                    <a:p>
                      <a:pPr algn="l" fontAlgn="b">
                        <a:buNone/>
                      </a:pPr>
                      <a:endParaRPr lang="en-US" sz="1000" b="0" i="0" u="none" strike="noStrike">
                        <a:solidFill>
                          <a:srgbClr val="000000"/>
                        </a:solidFill>
                        <a:effectLst/>
                        <a:latin typeface="Calibri" panose="020F0502020204030204" pitchFamily="34" charset="0"/>
                      </a:endParaRPr>
                    </a:p>
                  </a:txBody>
                  <a:tcPr marL="9008" marR="9008" marT="9008" marB="0" anchor="b"/>
                </a:tc>
                <a:tc>
                  <a:txBody>
                    <a:bodyPr/>
                    <a:lstStyle/>
                    <a:p>
                      <a:pPr algn="l" fontAlgn="b">
                        <a:buNone/>
                      </a:pPr>
                      <a:endParaRPr lang="en-US" sz="900" b="0" i="0" u="none" strike="noStrike">
                        <a:solidFill>
                          <a:srgbClr val="000000"/>
                        </a:solidFill>
                        <a:effectLst/>
                        <a:latin typeface="Calibri" panose="020F0502020204030204" pitchFamily="34" charset="0"/>
                      </a:endParaRPr>
                    </a:p>
                  </a:txBody>
                  <a:tcPr marL="9008" marR="9008" marT="9008" marB="0" anchor="b"/>
                </a:tc>
                <a:tc gridSpan="3">
                  <a:txBody>
                    <a:bodyPr/>
                    <a:lstStyle/>
                    <a:p>
                      <a:pPr algn="l" fontAlgn="ctr">
                        <a:buNone/>
                      </a:pPr>
                      <a:r>
                        <a:rPr lang="en-US" sz="900" u="none" strike="noStrike">
                          <a:effectLst/>
                        </a:rPr>
                        <a:t> Discounts, Tax Collector Fee and Property Appraiser Fee </a:t>
                      </a:r>
                      <a:endParaRPr lang="en-US" sz="900" b="0" i="0" u="none" strike="noStrike">
                        <a:solidFill>
                          <a:srgbClr val="000000"/>
                        </a:solidFill>
                        <a:effectLst/>
                        <a:latin typeface="Calibri" panose="020F0502020204030204" pitchFamily="34" charset="0"/>
                      </a:endParaRPr>
                    </a:p>
                  </a:txBody>
                  <a:tcPr marL="9008" marR="9008" marT="9008" marB="0" anchor="ctr"/>
                </a:tc>
                <a:tc hMerge="1">
                  <a:txBody>
                    <a:bodyPr/>
                    <a:lstStyle/>
                    <a:p>
                      <a:endParaRPr lang="en-US"/>
                    </a:p>
                  </a:txBody>
                  <a:tcPr/>
                </a:tc>
                <a:tc hMerge="1">
                  <a:txBody>
                    <a:bodyPr/>
                    <a:lstStyle/>
                    <a:p>
                      <a:endParaRPr lang="en-US"/>
                    </a:p>
                  </a:txBody>
                  <a:tcPr/>
                </a:tc>
                <a:tc>
                  <a:txBody>
                    <a:bodyPr/>
                    <a:lstStyle/>
                    <a:p>
                      <a:pPr algn="l" fontAlgn="ctr">
                        <a:buNone/>
                      </a:pPr>
                      <a:endParaRPr lang="en-US" sz="900" b="0" i="0" u="none" strike="noStrike">
                        <a:solidFill>
                          <a:srgbClr val="000000"/>
                        </a:solidFill>
                        <a:effectLst/>
                        <a:latin typeface="Calibri" panose="020F0502020204030204" pitchFamily="34" charset="0"/>
                      </a:endParaRPr>
                    </a:p>
                  </a:txBody>
                  <a:tcPr marL="9008" marR="9008" marT="9008" marB="0" anchor="ctr"/>
                </a:tc>
                <a:tc>
                  <a:txBody>
                    <a:bodyPr/>
                    <a:lstStyle/>
                    <a:p>
                      <a:pPr algn="l" fontAlgn="ctr">
                        <a:buNone/>
                      </a:pPr>
                      <a:r>
                        <a:rPr lang="en-US" sz="900" u="none" strike="noStrike">
                          <a:effectLst/>
                        </a:rPr>
                        <a:t> $      10,905 </a:t>
                      </a:r>
                      <a:endParaRPr lang="en-US" sz="900" b="0" i="0" u="none" strike="noStrike">
                        <a:solidFill>
                          <a:srgbClr val="000000"/>
                        </a:solidFill>
                        <a:effectLst/>
                        <a:latin typeface="Calibri" panose="020F0502020204030204" pitchFamily="34" charset="0"/>
                      </a:endParaRPr>
                    </a:p>
                  </a:txBody>
                  <a:tcPr marL="9008" marR="9008" marT="9008" marB="0" anchor="ctr"/>
                </a:tc>
                <a:tc>
                  <a:txBody>
                    <a:bodyPr/>
                    <a:lstStyle/>
                    <a:p>
                      <a:pPr algn="l" fontAlgn="ctr">
                        <a:buNone/>
                      </a:pPr>
                      <a:r>
                        <a:rPr lang="en-US" sz="900" u="none" strike="noStrike">
                          <a:effectLst/>
                        </a:rPr>
                        <a:t> $       25,290 </a:t>
                      </a:r>
                      <a:endParaRPr lang="en-US" sz="900" b="0" i="0" u="none" strike="noStrike">
                        <a:solidFill>
                          <a:srgbClr val="000000"/>
                        </a:solidFill>
                        <a:effectLst/>
                        <a:latin typeface="Calibri" panose="020F0502020204030204" pitchFamily="34" charset="0"/>
                      </a:endParaRPr>
                    </a:p>
                  </a:txBody>
                  <a:tcPr marL="9008" marR="9008" marT="9008" marB="0" anchor="ctr"/>
                </a:tc>
                <a:tc>
                  <a:txBody>
                    <a:bodyPr/>
                    <a:lstStyle/>
                    <a:p>
                      <a:pPr algn="l" fontAlgn="ctr">
                        <a:buNone/>
                      </a:pPr>
                      <a:r>
                        <a:rPr lang="en-US" sz="900" u="none" strike="noStrike">
                          <a:effectLst/>
                        </a:rPr>
                        <a:t> $       14,385 </a:t>
                      </a:r>
                      <a:endParaRPr lang="en-US" sz="900" b="0" i="0" u="none" strike="noStrike">
                        <a:solidFill>
                          <a:srgbClr val="000000"/>
                        </a:solidFill>
                        <a:effectLst/>
                        <a:latin typeface="Calibri" panose="020F0502020204030204" pitchFamily="34" charset="0"/>
                      </a:endParaRPr>
                    </a:p>
                  </a:txBody>
                  <a:tcPr marL="9008" marR="9008" marT="9008" marB="0" anchor="ctr"/>
                </a:tc>
                <a:extLst>
                  <a:ext uri="{0D108BD9-81ED-4DB2-BD59-A6C34878D82A}">
                    <a16:rowId xmlns:a16="http://schemas.microsoft.com/office/drawing/2014/main" val="2969784352"/>
                  </a:ext>
                </a:extLst>
              </a:tr>
              <a:tr h="202662">
                <a:tc>
                  <a:txBody>
                    <a:bodyPr/>
                    <a:lstStyle/>
                    <a:p>
                      <a:pPr algn="l" fontAlgn="b">
                        <a:buNone/>
                      </a:pPr>
                      <a:endParaRPr lang="en-US" sz="1000" b="0" i="0" u="none" strike="noStrike">
                        <a:solidFill>
                          <a:srgbClr val="000000"/>
                        </a:solidFill>
                        <a:effectLst/>
                        <a:latin typeface="Calibri" panose="020F0502020204030204" pitchFamily="34" charset="0"/>
                      </a:endParaRPr>
                    </a:p>
                  </a:txBody>
                  <a:tcPr marL="9008" marR="9008" marT="9008" marB="0" anchor="b"/>
                </a:tc>
                <a:tc>
                  <a:txBody>
                    <a:bodyPr/>
                    <a:lstStyle/>
                    <a:p>
                      <a:pPr algn="l" fontAlgn="b">
                        <a:buNone/>
                      </a:pPr>
                      <a:endParaRPr lang="en-US" sz="900" b="0" i="0" u="none" strike="noStrike">
                        <a:solidFill>
                          <a:srgbClr val="000000"/>
                        </a:solidFill>
                        <a:effectLst/>
                        <a:latin typeface="Calibri" panose="020F0502020204030204" pitchFamily="34" charset="0"/>
                      </a:endParaRPr>
                    </a:p>
                  </a:txBody>
                  <a:tcPr marL="9008" marR="9008" marT="9008" marB="0" anchor="b"/>
                </a:tc>
                <a:tc>
                  <a:txBody>
                    <a:bodyPr/>
                    <a:lstStyle/>
                    <a:p>
                      <a:pPr algn="l" fontAlgn="b">
                        <a:buNone/>
                      </a:pPr>
                      <a:endParaRPr lang="en-US" sz="900" b="0" i="0" u="none" strike="noStrike">
                        <a:solidFill>
                          <a:srgbClr val="000000"/>
                        </a:solidFill>
                        <a:effectLst/>
                        <a:latin typeface="Calibri" panose="020F0502020204030204" pitchFamily="34" charset="0"/>
                      </a:endParaRPr>
                    </a:p>
                  </a:txBody>
                  <a:tcPr marL="9008" marR="9008" marT="9008" marB="0" anchor="b"/>
                </a:tc>
                <a:tc>
                  <a:txBody>
                    <a:bodyPr/>
                    <a:lstStyle/>
                    <a:p>
                      <a:pPr algn="l" fontAlgn="b">
                        <a:buNone/>
                      </a:pPr>
                      <a:endParaRPr lang="en-US" sz="900" b="0" i="0" u="none" strike="noStrike">
                        <a:solidFill>
                          <a:srgbClr val="000000"/>
                        </a:solidFill>
                        <a:effectLst/>
                        <a:latin typeface="Calibri" panose="020F0502020204030204" pitchFamily="34" charset="0"/>
                      </a:endParaRPr>
                    </a:p>
                  </a:txBody>
                  <a:tcPr marL="9008" marR="9008" marT="9008" marB="0" anchor="b"/>
                </a:tc>
                <a:tc>
                  <a:txBody>
                    <a:bodyPr/>
                    <a:lstStyle/>
                    <a:p>
                      <a:pPr algn="r" fontAlgn="b">
                        <a:buNone/>
                      </a:pPr>
                      <a:r>
                        <a:rPr lang="en-US" sz="900" u="none" strike="noStrike">
                          <a:effectLst/>
                        </a:rPr>
                        <a:t> Total Appropriations </a:t>
                      </a:r>
                      <a:endParaRPr lang="en-US" sz="900" b="1" i="0" u="none" strike="noStrike">
                        <a:solidFill>
                          <a:srgbClr val="000000"/>
                        </a:solidFill>
                        <a:effectLst/>
                        <a:latin typeface="Calibri" panose="020F0502020204030204" pitchFamily="34" charset="0"/>
                      </a:endParaRPr>
                    </a:p>
                  </a:txBody>
                  <a:tcPr marL="9008" marR="9008" marT="9008" marB="0" anchor="b"/>
                </a:tc>
                <a:tc>
                  <a:txBody>
                    <a:bodyPr/>
                    <a:lstStyle/>
                    <a:p>
                      <a:pPr algn="ctr" fontAlgn="b">
                        <a:buNone/>
                      </a:pPr>
                      <a:r>
                        <a:rPr lang="en-US" sz="900" u="none" strike="noStrike">
                          <a:effectLst/>
                        </a:rPr>
                        <a:t>#</a:t>
                      </a:r>
                      <a:endParaRPr lang="en-US" sz="900" b="1" i="0" u="none" strike="noStrike">
                        <a:solidFill>
                          <a:srgbClr val="000000"/>
                        </a:solidFill>
                        <a:effectLst/>
                        <a:latin typeface="Calibri" panose="020F0502020204030204" pitchFamily="34" charset="0"/>
                      </a:endParaRPr>
                    </a:p>
                  </a:txBody>
                  <a:tcPr marL="9008" marR="9008" marT="9008" marB="0" anchor="b"/>
                </a:tc>
                <a:tc>
                  <a:txBody>
                    <a:bodyPr/>
                    <a:lstStyle/>
                    <a:p>
                      <a:pPr algn="l" fontAlgn="b">
                        <a:buNone/>
                      </a:pPr>
                      <a:r>
                        <a:rPr lang="en-US" sz="900" u="none" strike="noStrike">
                          <a:effectLst/>
                        </a:rPr>
                        <a:t> $    155,792 </a:t>
                      </a:r>
                      <a:endParaRPr lang="en-US" sz="900" b="1" i="0" u="none" strike="noStrike">
                        <a:solidFill>
                          <a:srgbClr val="000000"/>
                        </a:solidFill>
                        <a:effectLst/>
                        <a:latin typeface="Calibri" panose="020F0502020204030204" pitchFamily="34" charset="0"/>
                      </a:endParaRPr>
                    </a:p>
                  </a:txBody>
                  <a:tcPr marL="9008" marR="9008" marT="9008" marB="0" anchor="b"/>
                </a:tc>
                <a:tc>
                  <a:txBody>
                    <a:bodyPr/>
                    <a:lstStyle/>
                    <a:p>
                      <a:pPr algn="l" fontAlgn="b">
                        <a:buNone/>
                      </a:pPr>
                      <a:r>
                        <a:rPr lang="en-US" sz="900" u="none" strike="noStrike">
                          <a:effectLst/>
                        </a:rPr>
                        <a:t> $     386,581 </a:t>
                      </a:r>
                      <a:endParaRPr lang="en-US" sz="900" b="1" i="0" u="none" strike="noStrike">
                        <a:solidFill>
                          <a:srgbClr val="000000"/>
                        </a:solidFill>
                        <a:effectLst/>
                        <a:latin typeface="Calibri" panose="020F0502020204030204" pitchFamily="34" charset="0"/>
                      </a:endParaRPr>
                    </a:p>
                  </a:txBody>
                  <a:tcPr marL="9008" marR="9008" marT="9008" marB="0" anchor="b"/>
                </a:tc>
                <a:tc>
                  <a:txBody>
                    <a:bodyPr/>
                    <a:lstStyle/>
                    <a:p>
                      <a:pPr algn="l" fontAlgn="b">
                        <a:buNone/>
                      </a:pPr>
                      <a:r>
                        <a:rPr lang="en-US" sz="900" u="none" strike="noStrike">
                          <a:effectLst/>
                        </a:rPr>
                        <a:t> $     230,789 </a:t>
                      </a:r>
                      <a:endParaRPr lang="en-US" sz="900" b="1" i="0" u="none" strike="noStrike">
                        <a:solidFill>
                          <a:srgbClr val="000000"/>
                        </a:solidFill>
                        <a:effectLst/>
                        <a:latin typeface="Calibri" panose="020F0502020204030204" pitchFamily="34" charset="0"/>
                      </a:endParaRPr>
                    </a:p>
                  </a:txBody>
                  <a:tcPr marL="9008" marR="9008" marT="9008" marB="0" anchor="b"/>
                </a:tc>
                <a:extLst>
                  <a:ext uri="{0D108BD9-81ED-4DB2-BD59-A6C34878D82A}">
                    <a16:rowId xmlns:a16="http://schemas.microsoft.com/office/drawing/2014/main" val="3356719449"/>
                  </a:ext>
                </a:extLst>
              </a:tr>
              <a:tr h="270217">
                <a:tc>
                  <a:txBody>
                    <a:bodyPr/>
                    <a:lstStyle/>
                    <a:p>
                      <a:pPr algn="l" fontAlgn="b">
                        <a:buNone/>
                      </a:pPr>
                      <a:endParaRPr lang="en-US" sz="1000" b="0" i="0" u="none" strike="noStrike">
                        <a:solidFill>
                          <a:srgbClr val="000000"/>
                        </a:solidFill>
                        <a:effectLst/>
                        <a:latin typeface="Calibri" panose="020F0502020204030204" pitchFamily="34" charset="0"/>
                      </a:endParaRPr>
                    </a:p>
                  </a:txBody>
                  <a:tcPr marL="9008" marR="9008" marT="9008" marB="0" anchor="b"/>
                </a:tc>
                <a:tc>
                  <a:txBody>
                    <a:bodyPr/>
                    <a:lstStyle/>
                    <a:p>
                      <a:pPr algn="l" fontAlgn="b">
                        <a:buNone/>
                      </a:pPr>
                      <a:endParaRPr lang="en-US" sz="900" b="0" i="0" u="none" strike="noStrike">
                        <a:solidFill>
                          <a:srgbClr val="000000"/>
                        </a:solidFill>
                        <a:effectLst/>
                        <a:latin typeface="Calibri" panose="020F0502020204030204" pitchFamily="34" charset="0"/>
                      </a:endParaRPr>
                    </a:p>
                  </a:txBody>
                  <a:tcPr marL="9008" marR="9008" marT="9008" marB="0" anchor="b"/>
                </a:tc>
                <a:tc>
                  <a:txBody>
                    <a:bodyPr/>
                    <a:lstStyle/>
                    <a:p>
                      <a:pPr algn="l" fontAlgn="b">
                        <a:buNone/>
                      </a:pPr>
                      <a:endParaRPr lang="en-US" sz="900" b="0" i="0" u="none" strike="noStrike">
                        <a:solidFill>
                          <a:srgbClr val="000000"/>
                        </a:solidFill>
                        <a:effectLst/>
                        <a:latin typeface="Calibri" panose="020F0502020204030204" pitchFamily="34" charset="0"/>
                      </a:endParaRPr>
                    </a:p>
                  </a:txBody>
                  <a:tcPr marL="9008" marR="9008" marT="9008" marB="0" anchor="b"/>
                </a:tc>
                <a:tc>
                  <a:txBody>
                    <a:bodyPr/>
                    <a:lstStyle/>
                    <a:p>
                      <a:pPr algn="l" fontAlgn="b">
                        <a:buNone/>
                      </a:pPr>
                      <a:endParaRPr lang="en-US" sz="900" b="0" i="0" u="none" strike="noStrike">
                        <a:solidFill>
                          <a:srgbClr val="000000"/>
                        </a:solidFill>
                        <a:effectLst/>
                        <a:latin typeface="Calibri" panose="020F0502020204030204" pitchFamily="34" charset="0"/>
                      </a:endParaRPr>
                    </a:p>
                  </a:txBody>
                  <a:tcPr marL="9008" marR="9008" marT="9008" marB="0" anchor="b"/>
                </a:tc>
                <a:tc>
                  <a:txBody>
                    <a:bodyPr/>
                    <a:lstStyle/>
                    <a:p>
                      <a:pPr algn="l" fontAlgn="b">
                        <a:buNone/>
                      </a:pPr>
                      <a:endParaRPr lang="en-US" sz="900" b="0" i="0" u="none" strike="noStrike">
                        <a:solidFill>
                          <a:srgbClr val="000000"/>
                        </a:solidFill>
                        <a:effectLst/>
                        <a:latin typeface="Calibri" panose="020F0502020204030204" pitchFamily="34" charset="0"/>
                      </a:endParaRPr>
                    </a:p>
                  </a:txBody>
                  <a:tcPr marL="9008" marR="9008" marT="9008" marB="0" anchor="b"/>
                </a:tc>
                <a:tc>
                  <a:txBody>
                    <a:bodyPr/>
                    <a:lstStyle/>
                    <a:p>
                      <a:pPr algn="l" fontAlgn="b">
                        <a:buNone/>
                      </a:pPr>
                      <a:endParaRPr lang="en-US" sz="900" b="0" i="0" u="none" strike="noStrike">
                        <a:solidFill>
                          <a:srgbClr val="000000"/>
                        </a:solidFill>
                        <a:effectLst/>
                        <a:latin typeface="Calibri" panose="020F0502020204030204" pitchFamily="34" charset="0"/>
                      </a:endParaRPr>
                    </a:p>
                  </a:txBody>
                  <a:tcPr marL="9008" marR="9008" marT="9008" marB="0" anchor="b"/>
                </a:tc>
                <a:tc>
                  <a:txBody>
                    <a:bodyPr/>
                    <a:lstStyle/>
                    <a:p>
                      <a:pPr algn="l" fontAlgn="b">
                        <a:buNone/>
                      </a:pPr>
                      <a:endParaRPr lang="en-US" sz="900" b="0" i="0" u="none" strike="noStrike">
                        <a:solidFill>
                          <a:srgbClr val="000000"/>
                        </a:solidFill>
                        <a:effectLst/>
                        <a:latin typeface="Calibri" panose="020F0502020204030204" pitchFamily="34" charset="0"/>
                      </a:endParaRPr>
                    </a:p>
                  </a:txBody>
                  <a:tcPr marL="9008" marR="9008" marT="9008" marB="0" anchor="b"/>
                </a:tc>
                <a:tc>
                  <a:txBody>
                    <a:bodyPr/>
                    <a:lstStyle/>
                    <a:p>
                      <a:pPr algn="l" fontAlgn="b">
                        <a:buNone/>
                      </a:pPr>
                      <a:endParaRPr lang="en-US" sz="900" b="0" i="0" u="none" strike="noStrike">
                        <a:solidFill>
                          <a:srgbClr val="000000"/>
                        </a:solidFill>
                        <a:effectLst/>
                        <a:latin typeface="Calibri" panose="020F0502020204030204" pitchFamily="34" charset="0"/>
                      </a:endParaRPr>
                    </a:p>
                  </a:txBody>
                  <a:tcPr marL="9008" marR="9008" marT="9008" marB="0" anchor="b"/>
                </a:tc>
                <a:tc>
                  <a:txBody>
                    <a:bodyPr/>
                    <a:lstStyle/>
                    <a:p>
                      <a:pPr algn="l" fontAlgn="b">
                        <a:buNone/>
                      </a:pPr>
                      <a:endParaRPr lang="en-US" sz="900" b="0" i="0" u="none" strike="noStrike">
                        <a:solidFill>
                          <a:srgbClr val="000000"/>
                        </a:solidFill>
                        <a:effectLst/>
                        <a:latin typeface="Calibri" panose="020F0502020204030204" pitchFamily="34" charset="0"/>
                      </a:endParaRPr>
                    </a:p>
                  </a:txBody>
                  <a:tcPr marL="9008" marR="9008" marT="9008" marB="0" anchor="b"/>
                </a:tc>
                <a:extLst>
                  <a:ext uri="{0D108BD9-81ED-4DB2-BD59-A6C34878D82A}">
                    <a16:rowId xmlns:a16="http://schemas.microsoft.com/office/drawing/2014/main" val="755643476"/>
                  </a:ext>
                </a:extLst>
              </a:tr>
              <a:tr h="164061">
                <a:tc rowSpan="2" gridSpan="5">
                  <a:txBody>
                    <a:bodyPr/>
                    <a:lstStyle/>
                    <a:p>
                      <a:pPr algn="l" fontAlgn="ctr">
                        <a:buNone/>
                      </a:pPr>
                      <a:r>
                        <a:rPr lang="en-US" sz="900" u="none" strike="noStrike">
                          <a:effectLst/>
                        </a:rPr>
                        <a:t> Description </a:t>
                      </a:r>
                      <a:endParaRPr lang="en-US" sz="900" b="1" i="0" u="none" strike="noStrike">
                        <a:solidFill>
                          <a:srgbClr val="FFFFFF"/>
                        </a:solidFill>
                        <a:effectLst/>
                        <a:latin typeface="Calibri" panose="020F0502020204030204" pitchFamily="34" charset="0"/>
                      </a:endParaRPr>
                    </a:p>
                  </a:txBody>
                  <a:tcPr marL="9008" marR="9008" marT="9008" marB="0" anchor="ctr"/>
                </a:tc>
                <a:tc rowSpan="2" hMerge="1">
                  <a:txBody>
                    <a:bodyPr/>
                    <a:lstStyle/>
                    <a:p>
                      <a:endParaRPr lang="en-US"/>
                    </a:p>
                  </a:txBody>
                  <a:tcPr/>
                </a:tc>
                <a:tc rowSpan="2" hMerge="1">
                  <a:txBody>
                    <a:bodyPr/>
                    <a:lstStyle/>
                    <a:p>
                      <a:endParaRPr lang="en-US"/>
                    </a:p>
                  </a:txBody>
                  <a:tcPr/>
                </a:tc>
                <a:tc rowSpan="2" hMerge="1">
                  <a:txBody>
                    <a:bodyPr/>
                    <a:lstStyle/>
                    <a:p>
                      <a:endParaRPr lang="en-US"/>
                    </a:p>
                  </a:txBody>
                  <a:tcPr/>
                </a:tc>
                <a:tc rowSpan="2" hMerge="1">
                  <a:txBody>
                    <a:bodyPr/>
                    <a:lstStyle/>
                    <a:p>
                      <a:endParaRPr lang="en-US"/>
                    </a:p>
                  </a:txBody>
                  <a:tcPr/>
                </a:tc>
                <a:tc>
                  <a:txBody>
                    <a:bodyPr/>
                    <a:lstStyle/>
                    <a:p>
                      <a:pPr algn="l" fontAlgn="ctr">
                        <a:buNone/>
                      </a:pPr>
                      <a:r>
                        <a:rPr lang="en-US" sz="900" u="none" strike="noStrike">
                          <a:effectLst/>
                        </a:rPr>
                        <a:t> </a:t>
                      </a:r>
                      <a:endParaRPr lang="en-US" sz="900" b="1" i="0" u="none" strike="noStrike">
                        <a:solidFill>
                          <a:srgbClr val="FFFFFF"/>
                        </a:solidFill>
                        <a:effectLst/>
                        <a:latin typeface="Calibri" panose="020F0502020204030204" pitchFamily="34" charset="0"/>
                      </a:endParaRPr>
                    </a:p>
                  </a:txBody>
                  <a:tcPr marL="9008" marR="9008" marT="9008" marB="0" anchor="ctr"/>
                </a:tc>
                <a:tc gridSpan="3">
                  <a:txBody>
                    <a:bodyPr/>
                    <a:lstStyle/>
                    <a:p>
                      <a:pPr algn="ctr" fontAlgn="ctr">
                        <a:buNone/>
                      </a:pPr>
                      <a:r>
                        <a:rPr lang="en-US" sz="900" u="none" strike="noStrike">
                          <a:effectLst/>
                        </a:rPr>
                        <a:t> Assessment Rate Comparison </a:t>
                      </a:r>
                      <a:endParaRPr lang="en-US" sz="900" b="1" i="0" u="none" strike="noStrike">
                        <a:solidFill>
                          <a:srgbClr val="FFFFFF"/>
                        </a:solidFill>
                        <a:effectLst/>
                        <a:latin typeface="Calibri" panose="020F0502020204030204" pitchFamily="34" charset="0"/>
                      </a:endParaRPr>
                    </a:p>
                  </a:txBody>
                  <a:tcPr marL="9008" marR="9008" marT="9008" marB="0" anchor="ct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754617457"/>
                  </a:ext>
                </a:extLst>
              </a:tr>
              <a:tr h="164061">
                <a:tc gridSpan="5"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a:txBody>
                    <a:bodyPr/>
                    <a:lstStyle/>
                    <a:p>
                      <a:pPr algn="l" fontAlgn="ctr">
                        <a:buNone/>
                      </a:pPr>
                      <a:r>
                        <a:rPr lang="en-US" sz="900" u="none" strike="noStrike">
                          <a:effectLst/>
                        </a:rPr>
                        <a:t> </a:t>
                      </a:r>
                      <a:endParaRPr lang="en-US" sz="900" b="1" i="0" u="none" strike="noStrike">
                        <a:solidFill>
                          <a:srgbClr val="FFFFFF"/>
                        </a:solidFill>
                        <a:effectLst/>
                        <a:latin typeface="Calibri" panose="020F0502020204030204" pitchFamily="34" charset="0"/>
                      </a:endParaRPr>
                    </a:p>
                  </a:txBody>
                  <a:tcPr marL="9008" marR="9008" marT="9008" marB="0" anchor="ctr"/>
                </a:tc>
                <a:tc>
                  <a:txBody>
                    <a:bodyPr/>
                    <a:lstStyle/>
                    <a:p>
                      <a:pPr algn="ctr" fontAlgn="ctr">
                        <a:buNone/>
                      </a:pPr>
                      <a:r>
                        <a:rPr lang="en-US" sz="900" u="none" strike="noStrike">
                          <a:effectLst/>
                        </a:rPr>
                        <a:t> FYE 2026 </a:t>
                      </a:r>
                      <a:endParaRPr lang="en-US" sz="900" b="1" i="0" u="none" strike="noStrike">
                        <a:solidFill>
                          <a:srgbClr val="FFFFFF"/>
                        </a:solidFill>
                        <a:effectLst/>
                        <a:latin typeface="Calibri" panose="020F0502020204030204" pitchFamily="34" charset="0"/>
                      </a:endParaRPr>
                    </a:p>
                  </a:txBody>
                  <a:tcPr marL="9008" marR="9008" marT="9008" marB="0" anchor="ctr"/>
                </a:tc>
                <a:tc>
                  <a:txBody>
                    <a:bodyPr/>
                    <a:lstStyle/>
                    <a:p>
                      <a:pPr algn="ctr" fontAlgn="ctr">
                        <a:buNone/>
                      </a:pPr>
                      <a:r>
                        <a:rPr lang="en-US" sz="900" u="none" strike="noStrike">
                          <a:effectLst/>
                        </a:rPr>
                        <a:t> FYE 2027 </a:t>
                      </a:r>
                      <a:endParaRPr lang="en-US" sz="900" b="1" i="0" u="none" strike="noStrike">
                        <a:solidFill>
                          <a:srgbClr val="FFFFFF"/>
                        </a:solidFill>
                        <a:effectLst/>
                        <a:latin typeface="Calibri" panose="020F0502020204030204" pitchFamily="34" charset="0"/>
                      </a:endParaRPr>
                    </a:p>
                  </a:txBody>
                  <a:tcPr marL="9008" marR="9008" marT="9008" marB="0" anchor="ctr"/>
                </a:tc>
                <a:tc>
                  <a:txBody>
                    <a:bodyPr/>
                    <a:lstStyle/>
                    <a:p>
                      <a:pPr algn="ctr" fontAlgn="ctr">
                        <a:buNone/>
                      </a:pPr>
                      <a:r>
                        <a:rPr lang="en-US" sz="900" u="none" strike="noStrike">
                          <a:effectLst/>
                        </a:rPr>
                        <a:t> Variance </a:t>
                      </a:r>
                      <a:endParaRPr lang="en-US" sz="900" b="1" i="0" u="none" strike="noStrike">
                        <a:solidFill>
                          <a:srgbClr val="FFFFFF"/>
                        </a:solidFill>
                        <a:effectLst/>
                        <a:latin typeface="Calibri" panose="020F0502020204030204" pitchFamily="34" charset="0"/>
                      </a:endParaRPr>
                    </a:p>
                  </a:txBody>
                  <a:tcPr marL="9008" marR="9008" marT="9008" marB="0" anchor="ctr"/>
                </a:tc>
                <a:extLst>
                  <a:ext uri="{0D108BD9-81ED-4DB2-BD59-A6C34878D82A}">
                    <a16:rowId xmlns:a16="http://schemas.microsoft.com/office/drawing/2014/main" val="2818057629"/>
                  </a:ext>
                </a:extLst>
              </a:tr>
              <a:tr h="303548">
                <a:tc>
                  <a:txBody>
                    <a:bodyPr/>
                    <a:lstStyle/>
                    <a:p>
                      <a:pPr algn="l" fontAlgn="b">
                        <a:buNone/>
                      </a:pPr>
                      <a:endParaRPr lang="en-US" sz="900" b="1" i="0" u="none" strike="noStrike">
                        <a:solidFill>
                          <a:srgbClr val="000000"/>
                        </a:solidFill>
                        <a:effectLst/>
                        <a:latin typeface="Calibri" panose="020F0502020204030204" pitchFamily="34" charset="0"/>
                      </a:endParaRPr>
                    </a:p>
                  </a:txBody>
                  <a:tcPr marL="9008" marR="9008" marT="9008" marB="0" anchor="b"/>
                </a:tc>
                <a:tc>
                  <a:txBody>
                    <a:bodyPr/>
                    <a:lstStyle/>
                    <a:p>
                      <a:pPr algn="l" fontAlgn="b">
                        <a:buNone/>
                      </a:pPr>
                      <a:endParaRPr lang="en-US" sz="900" b="1" i="0" u="none" strike="noStrike">
                        <a:solidFill>
                          <a:srgbClr val="000000"/>
                        </a:solidFill>
                        <a:effectLst/>
                        <a:latin typeface="Calibri" panose="020F0502020204030204" pitchFamily="34" charset="0"/>
                      </a:endParaRPr>
                    </a:p>
                  </a:txBody>
                  <a:tcPr marL="9008" marR="9008" marT="9008" marB="0" anchor="b"/>
                </a:tc>
                <a:tc gridSpan="3">
                  <a:txBody>
                    <a:bodyPr/>
                    <a:lstStyle/>
                    <a:p>
                      <a:pPr algn="l" fontAlgn="b">
                        <a:buNone/>
                      </a:pPr>
                      <a:r>
                        <a:rPr lang="en-US" sz="900" u="none" strike="noStrike">
                          <a:effectLst/>
                        </a:rPr>
                        <a:t> Assessment Rate - Administrative Costs Per Unit </a:t>
                      </a:r>
                      <a:endParaRPr lang="en-US" sz="900" b="0" i="0" u="none" strike="noStrike">
                        <a:solidFill>
                          <a:srgbClr val="000000"/>
                        </a:solidFill>
                        <a:effectLst/>
                        <a:latin typeface="Calibri" panose="020F0502020204030204" pitchFamily="34" charset="0"/>
                      </a:endParaRPr>
                    </a:p>
                  </a:txBody>
                  <a:tcPr marL="9008" marR="9008" marT="9008" marB="0" anchor="b"/>
                </a:tc>
                <a:tc hMerge="1">
                  <a:txBody>
                    <a:bodyPr/>
                    <a:lstStyle/>
                    <a:p>
                      <a:endParaRPr lang="en-US"/>
                    </a:p>
                  </a:txBody>
                  <a:tcPr/>
                </a:tc>
                <a:tc hMerge="1">
                  <a:txBody>
                    <a:bodyPr/>
                    <a:lstStyle/>
                    <a:p>
                      <a:endParaRPr lang="en-US"/>
                    </a:p>
                  </a:txBody>
                  <a:tcPr/>
                </a:tc>
                <a:tc>
                  <a:txBody>
                    <a:bodyPr/>
                    <a:lstStyle/>
                    <a:p>
                      <a:pPr algn="l" fontAlgn="b">
                        <a:buNone/>
                      </a:pPr>
                      <a:endParaRPr lang="en-US" sz="900" b="0" i="0" u="none" strike="noStrike">
                        <a:solidFill>
                          <a:srgbClr val="000000"/>
                        </a:solidFill>
                        <a:effectLst/>
                        <a:latin typeface="Calibri" panose="020F0502020204030204" pitchFamily="34" charset="0"/>
                      </a:endParaRPr>
                    </a:p>
                  </a:txBody>
                  <a:tcPr marL="9008" marR="9008" marT="9008" marB="0" anchor="b"/>
                </a:tc>
                <a:tc>
                  <a:txBody>
                    <a:bodyPr/>
                    <a:lstStyle/>
                    <a:p>
                      <a:pPr algn="l" fontAlgn="b">
                        <a:buNone/>
                      </a:pPr>
                      <a:r>
                        <a:rPr lang="en-US" sz="900" u="none" strike="noStrike">
                          <a:effectLst/>
                        </a:rPr>
                        <a:t> $      147.67 </a:t>
                      </a:r>
                      <a:endParaRPr lang="en-US" sz="900" b="0" i="0" u="none" strike="noStrike">
                        <a:solidFill>
                          <a:srgbClr val="000000"/>
                        </a:solidFill>
                        <a:effectLst/>
                        <a:latin typeface="Calibri" panose="020F0502020204030204" pitchFamily="34" charset="0"/>
                      </a:endParaRPr>
                    </a:p>
                  </a:txBody>
                  <a:tcPr marL="9008" marR="9008" marT="9008" marB="0" anchor="b"/>
                </a:tc>
                <a:tc>
                  <a:txBody>
                    <a:bodyPr/>
                    <a:lstStyle/>
                    <a:p>
                      <a:pPr algn="l" fontAlgn="b">
                        <a:buNone/>
                      </a:pPr>
                      <a:r>
                        <a:rPr lang="en-US" sz="900" u="none" strike="noStrike">
                          <a:effectLst/>
                        </a:rPr>
                        <a:t> $       157.70 </a:t>
                      </a:r>
                      <a:endParaRPr lang="en-US" sz="900" b="0" i="0" u="none" strike="noStrike">
                        <a:solidFill>
                          <a:srgbClr val="000000"/>
                        </a:solidFill>
                        <a:effectLst/>
                        <a:latin typeface="Calibri" panose="020F0502020204030204" pitchFamily="34" charset="0"/>
                      </a:endParaRPr>
                    </a:p>
                  </a:txBody>
                  <a:tcPr marL="9008" marR="9008" marT="9008" marB="0" anchor="b"/>
                </a:tc>
                <a:tc>
                  <a:txBody>
                    <a:bodyPr/>
                    <a:lstStyle/>
                    <a:p>
                      <a:pPr algn="l" fontAlgn="b">
                        <a:buNone/>
                      </a:pPr>
                      <a:r>
                        <a:rPr lang="en-US" sz="900" u="none" strike="noStrike">
                          <a:effectLst/>
                        </a:rPr>
                        <a:t> $          10.03 </a:t>
                      </a:r>
                      <a:endParaRPr lang="en-US" sz="900" b="0" i="0" u="none" strike="noStrike">
                        <a:solidFill>
                          <a:srgbClr val="000000"/>
                        </a:solidFill>
                        <a:effectLst/>
                        <a:latin typeface="Calibri" panose="020F0502020204030204" pitchFamily="34" charset="0"/>
                      </a:endParaRPr>
                    </a:p>
                  </a:txBody>
                  <a:tcPr marL="9008" marR="9008" marT="9008" marB="0" anchor="b"/>
                </a:tc>
                <a:extLst>
                  <a:ext uri="{0D108BD9-81ED-4DB2-BD59-A6C34878D82A}">
                    <a16:rowId xmlns:a16="http://schemas.microsoft.com/office/drawing/2014/main" val="3508977288"/>
                  </a:ext>
                </a:extLst>
              </a:tr>
              <a:tr h="303548">
                <a:tc>
                  <a:txBody>
                    <a:bodyPr/>
                    <a:lstStyle/>
                    <a:p>
                      <a:pPr algn="l" fontAlgn="b">
                        <a:buNone/>
                      </a:pPr>
                      <a:endParaRPr lang="en-US" sz="900" b="1" i="0" u="none" strike="noStrike">
                        <a:solidFill>
                          <a:srgbClr val="000000"/>
                        </a:solidFill>
                        <a:effectLst/>
                        <a:latin typeface="Calibri" panose="020F0502020204030204" pitchFamily="34" charset="0"/>
                      </a:endParaRPr>
                    </a:p>
                  </a:txBody>
                  <a:tcPr marL="9008" marR="9008" marT="9008" marB="0" anchor="b"/>
                </a:tc>
                <a:tc>
                  <a:txBody>
                    <a:bodyPr/>
                    <a:lstStyle/>
                    <a:p>
                      <a:pPr algn="l" fontAlgn="b">
                        <a:buNone/>
                      </a:pPr>
                      <a:endParaRPr lang="en-US" sz="900" b="1" i="0" u="none" strike="noStrike">
                        <a:solidFill>
                          <a:srgbClr val="000000"/>
                        </a:solidFill>
                        <a:effectLst/>
                        <a:latin typeface="Calibri" panose="020F0502020204030204" pitchFamily="34" charset="0"/>
                      </a:endParaRPr>
                    </a:p>
                  </a:txBody>
                  <a:tcPr marL="9008" marR="9008" marT="9008" marB="0" anchor="b"/>
                </a:tc>
                <a:tc gridSpan="3">
                  <a:txBody>
                    <a:bodyPr/>
                    <a:lstStyle/>
                    <a:p>
                      <a:pPr algn="l" fontAlgn="b">
                        <a:buNone/>
                      </a:pPr>
                      <a:r>
                        <a:rPr lang="en-US" sz="900" u="none" strike="noStrike">
                          <a:effectLst/>
                        </a:rPr>
                        <a:t> Assessment Rate - Operations &amp; Maintenance Costs Per Unit </a:t>
                      </a:r>
                      <a:endParaRPr lang="en-US" sz="900" b="0" i="0" u="none" strike="noStrike">
                        <a:solidFill>
                          <a:srgbClr val="000000"/>
                        </a:solidFill>
                        <a:effectLst/>
                        <a:latin typeface="Calibri" panose="020F0502020204030204" pitchFamily="34" charset="0"/>
                      </a:endParaRPr>
                    </a:p>
                  </a:txBody>
                  <a:tcPr marL="9008" marR="9008" marT="9008" marB="0" anchor="b"/>
                </a:tc>
                <a:tc hMerge="1">
                  <a:txBody>
                    <a:bodyPr/>
                    <a:lstStyle/>
                    <a:p>
                      <a:endParaRPr lang="en-US"/>
                    </a:p>
                  </a:txBody>
                  <a:tcPr/>
                </a:tc>
                <a:tc hMerge="1">
                  <a:txBody>
                    <a:bodyPr/>
                    <a:lstStyle/>
                    <a:p>
                      <a:endParaRPr lang="en-US"/>
                    </a:p>
                  </a:txBody>
                  <a:tcPr/>
                </a:tc>
                <a:tc>
                  <a:txBody>
                    <a:bodyPr/>
                    <a:lstStyle/>
                    <a:p>
                      <a:pPr algn="l" fontAlgn="b">
                        <a:buNone/>
                      </a:pPr>
                      <a:endParaRPr lang="en-US" sz="900" b="0" i="0" u="none" strike="noStrike">
                        <a:solidFill>
                          <a:srgbClr val="000000"/>
                        </a:solidFill>
                        <a:effectLst/>
                        <a:latin typeface="Calibri" panose="020F0502020204030204" pitchFamily="34" charset="0"/>
                      </a:endParaRPr>
                    </a:p>
                  </a:txBody>
                  <a:tcPr marL="9008" marR="9008" marT="9008" marB="0" anchor="b"/>
                </a:tc>
                <a:tc>
                  <a:txBody>
                    <a:bodyPr/>
                    <a:lstStyle/>
                    <a:p>
                      <a:pPr algn="l" fontAlgn="b">
                        <a:buNone/>
                      </a:pPr>
                      <a:r>
                        <a:rPr lang="en-US" sz="900" u="none" strike="noStrike">
                          <a:effectLst/>
                        </a:rPr>
                        <a:t> $                  - </a:t>
                      </a:r>
                      <a:endParaRPr lang="en-US" sz="900" b="0" i="0" u="none" strike="noStrike">
                        <a:solidFill>
                          <a:srgbClr val="000000"/>
                        </a:solidFill>
                        <a:effectLst/>
                        <a:latin typeface="Calibri" panose="020F0502020204030204" pitchFamily="34" charset="0"/>
                      </a:endParaRPr>
                    </a:p>
                  </a:txBody>
                  <a:tcPr marL="9008" marR="9008" marT="9008" marB="0" anchor="b"/>
                </a:tc>
                <a:tc>
                  <a:txBody>
                    <a:bodyPr/>
                    <a:lstStyle/>
                    <a:p>
                      <a:pPr algn="l" fontAlgn="b">
                        <a:buNone/>
                      </a:pPr>
                      <a:r>
                        <a:rPr lang="en-US" sz="900" u="none" strike="noStrike">
                          <a:effectLst/>
                        </a:rPr>
                        <a:t> $       208.73 </a:t>
                      </a:r>
                      <a:endParaRPr lang="en-US" sz="900" b="0" i="0" u="none" strike="noStrike">
                        <a:solidFill>
                          <a:srgbClr val="000000"/>
                        </a:solidFill>
                        <a:effectLst/>
                        <a:latin typeface="Calibri" panose="020F0502020204030204" pitchFamily="34" charset="0"/>
                      </a:endParaRPr>
                    </a:p>
                  </a:txBody>
                  <a:tcPr marL="9008" marR="9008" marT="9008" marB="0" anchor="b"/>
                </a:tc>
                <a:tc>
                  <a:txBody>
                    <a:bodyPr/>
                    <a:lstStyle/>
                    <a:p>
                      <a:pPr algn="l" fontAlgn="b">
                        <a:buNone/>
                      </a:pPr>
                      <a:r>
                        <a:rPr lang="en-US" sz="900" u="none" strike="noStrike">
                          <a:effectLst/>
                        </a:rPr>
                        <a:t> $       208.73 </a:t>
                      </a:r>
                      <a:endParaRPr lang="en-US" sz="900" b="0" i="0" u="none" strike="noStrike">
                        <a:solidFill>
                          <a:srgbClr val="000000"/>
                        </a:solidFill>
                        <a:effectLst/>
                        <a:latin typeface="Calibri" panose="020F0502020204030204" pitchFamily="34" charset="0"/>
                      </a:endParaRPr>
                    </a:p>
                  </a:txBody>
                  <a:tcPr marL="9008" marR="9008" marT="9008" marB="0" anchor="b"/>
                </a:tc>
                <a:extLst>
                  <a:ext uri="{0D108BD9-81ED-4DB2-BD59-A6C34878D82A}">
                    <a16:rowId xmlns:a16="http://schemas.microsoft.com/office/drawing/2014/main" val="632372943"/>
                  </a:ext>
                </a:extLst>
              </a:tr>
              <a:tr h="303548">
                <a:tc>
                  <a:txBody>
                    <a:bodyPr/>
                    <a:lstStyle/>
                    <a:p>
                      <a:pPr algn="l" fontAlgn="b">
                        <a:buNone/>
                      </a:pPr>
                      <a:endParaRPr lang="en-US" sz="900" b="1" i="0" u="none" strike="noStrike">
                        <a:solidFill>
                          <a:srgbClr val="000000"/>
                        </a:solidFill>
                        <a:effectLst/>
                        <a:latin typeface="Calibri" panose="020F0502020204030204" pitchFamily="34" charset="0"/>
                      </a:endParaRPr>
                    </a:p>
                  </a:txBody>
                  <a:tcPr marL="9008" marR="9008" marT="9008" marB="0" anchor="b"/>
                </a:tc>
                <a:tc>
                  <a:txBody>
                    <a:bodyPr/>
                    <a:lstStyle/>
                    <a:p>
                      <a:pPr algn="l" fontAlgn="b">
                        <a:buNone/>
                      </a:pPr>
                      <a:endParaRPr lang="en-US" sz="900" b="1" i="0" u="none" strike="noStrike">
                        <a:solidFill>
                          <a:srgbClr val="000000"/>
                        </a:solidFill>
                        <a:effectLst/>
                        <a:latin typeface="Calibri" panose="020F0502020204030204" pitchFamily="34" charset="0"/>
                      </a:endParaRPr>
                    </a:p>
                  </a:txBody>
                  <a:tcPr marL="9008" marR="9008" marT="9008" marB="0" anchor="b"/>
                </a:tc>
                <a:tc gridSpan="2">
                  <a:txBody>
                    <a:bodyPr/>
                    <a:lstStyle/>
                    <a:p>
                      <a:pPr algn="l" fontAlgn="b">
                        <a:buNone/>
                      </a:pPr>
                      <a:r>
                        <a:rPr lang="en-US" sz="900" u="none" strike="noStrike">
                          <a:effectLst/>
                        </a:rPr>
                        <a:t> Total Assessment Rate </a:t>
                      </a:r>
                      <a:endParaRPr lang="en-US" sz="900" b="1" i="0" u="none" strike="noStrike">
                        <a:solidFill>
                          <a:srgbClr val="000000"/>
                        </a:solidFill>
                        <a:effectLst/>
                        <a:latin typeface="Calibri" panose="020F0502020204030204" pitchFamily="34" charset="0"/>
                      </a:endParaRPr>
                    </a:p>
                  </a:txBody>
                  <a:tcPr marL="9008" marR="9008" marT="9008" marB="0" anchor="b"/>
                </a:tc>
                <a:tc hMerge="1">
                  <a:txBody>
                    <a:bodyPr/>
                    <a:lstStyle/>
                    <a:p>
                      <a:endParaRPr lang="en-US"/>
                    </a:p>
                  </a:txBody>
                  <a:tcPr/>
                </a:tc>
                <a:tc>
                  <a:txBody>
                    <a:bodyPr/>
                    <a:lstStyle/>
                    <a:p>
                      <a:pPr algn="l" fontAlgn="b">
                        <a:buNone/>
                      </a:pPr>
                      <a:endParaRPr lang="en-US" sz="900" b="0" i="0" u="none" strike="noStrike">
                        <a:solidFill>
                          <a:srgbClr val="000000"/>
                        </a:solidFill>
                        <a:effectLst/>
                        <a:latin typeface="Calibri" panose="020F0502020204030204" pitchFamily="34" charset="0"/>
                      </a:endParaRPr>
                    </a:p>
                  </a:txBody>
                  <a:tcPr marL="9008" marR="9008" marT="9008" marB="0" anchor="b"/>
                </a:tc>
                <a:tc>
                  <a:txBody>
                    <a:bodyPr/>
                    <a:lstStyle/>
                    <a:p>
                      <a:pPr algn="l" fontAlgn="b">
                        <a:buNone/>
                      </a:pPr>
                      <a:endParaRPr lang="en-US" sz="900" b="0" i="0" u="none" strike="noStrike">
                        <a:solidFill>
                          <a:srgbClr val="000000"/>
                        </a:solidFill>
                        <a:effectLst/>
                        <a:latin typeface="Calibri" panose="020F0502020204030204" pitchFamily="34" charset="0"/>
                      </a:endParaRPr>
                    </a:p>
                  </a:txBody>
                  <a:tcPr marL="9008" marR="9008" marT="9008" marB="0" anchor="b"/>
                </a:tc>
                <a:tc>
                  <a:txBody>
                    <a:bodyPr/>
                    <a:lstStyle/>
                    <a:p>
                      <a:pPr algn="ctr" fontAlgn="b">
                        <a:buNone/>
                      </a:pPr>
                      <a:r>
                        <a:rPr lang="en-US" sz="900" u="none" strike="noStrike">
                          <a:effectLst/>
                        </a:rPr>
                        <a:t> $      147.67 </a:t>
                      </a:r>
                      <a:endParaRPr lang="en-US" sz="900" b="0" i="0" u="none" strike="noStrike">
                        <a:solidFill>
                          <a:srgbClr val="000000"/>
                        </a:solidFill>
                        <a:effectLst/>
                        <a:latin typeface="Calibri" panose="020F0502020204030204" pitchFamily="34" charset="0"/>
                      </a:endParaRPr>
                    </a:p>
                  </a:txBody>
                  <a:tcPr marL="9008" marR="9008" marT="9008" marB="0" anchor="b"/>
                </a:tc>
                <a:tc>
                  <a:txBody>
                    <a:bodyPr/>
                    <a:lstStyle/>
                    <a:p>
                      <a:pPr algn="l" fontAlgn="b">
                        <a:buNone/>
                      </a:pPr>
                      <a:r>
                        <a:rPr lang="en-US" sz="900" u="none" strike="noStrike">
                          <a:effectLst/>
                        </a:rPr>
                        <a:t> $       366.43 </a:t>
                      </a:r>
                      <a:endParaRPr lang="en-US" sz="900" b="0" i="0" u="none" strike="noStrike">
                        <a:solidFill>
                          <a:srgbClr val="000000"/>
                        </a:solidFill>
                        <a:effectLst/>
                        <a:latin typeface="Calibri" panose="020F0502020204030204" pitchFamily="34" charset="0"/>
                      </a:endParaRPr>
                    </a:p>
                  </a:txBody>
                  <a:tcPr marL="9008" marR="9008" marT="9008" marB="0" anchor="b"/>
                </a:tc>
                <a:tc>
                  <a:txBody>
                    <a:bodyPr/>
                    <a:lstStyle/>
                    <a:p>
                      <a:pPr algn="l" fontAlgn="b">
                        <a:buNone/>
                      </a:pPr>
                      <a:r>
                        <a:rPr lang="en-US" sz="900" u="none" strike="noStrike">
                          <a:effectLst/>
                        </a:rPr>
                        <a:t> $       218.76 </a:t>
                      </a:r>
                      <a:endParaRPr lang="en-US" sz="900" b="0" i="0" u="none" strike="noStrike">
                        <a:solidFill>
                          <a:srgbClr val="000000"/>
                        </a:solidFill>
                        <a:effectLst/>
                        <a:latin typeface="Calibri" panose="020F0502020204030204" pitchFamily="34" charset="0"/>
                      </a:endParaRPr>
                    </a:p>
                  </a:txBody>
                  <a:tcPr marL="9008" marR="9008" marT="9008" marB="0" anchor="b"/>
                </a:tc>
                <a:extLst>
                  <a:ext uri="{0D108BD9-81ED-4DB2-BD59-A6C34878D82A}">
                    <a16:rowId xmlns:a16="http://schemas.microsoft.com/office/drawing/2014/main" val="2539724712"/>
                  </a:ext>
                </a:extLst>
              </a:tr>
              <a:tr h="164061">
                <a:tc>
                  <a:txBody>
                    <a:bodyPr/>
                    <a:lstStyle/>
                    <a:p>
                      <a:pPr algn="l" fontAlgn="b">
                        <a:buNone/>
                      </a:pPr>
                      <a:endParaRPr lang="en-US" sz="900" b="1" i="0" u="none" strike="noStrike">
                        <a:solidFill>
                          <a:srgbClr val="000000"/>
                        </a:solidFill>
                        <a:effectLst/>
                        <a:latin typeface="Calibri" panose="020F0502020204030204" pitchFamily="34" charset="0"/>
                      </a:endParaRPr>
                    </a:p>
                  </a:txBody>
                  <a:tcPr marL="9008" marR="9008" marT="9008" marB="0" anchor="b"/>
                </a:tc>
                <a:tc>
                  <a:txBody>
                    <a:bodyPr/>
                    <a:lstStyle/>
                    <a:p>
                      <a:pPr algn="l" fontAlgn="b">
                        <a:buNone/>
                      </a:pPr>
                      <a:endParaRPr lang="en-US" sz="900" b="1" i="0" u="none" strike="noStrike">
                        <a:solidFill>
                          <a:srgbClr val="000000"/>
                        </a:solidFill>
                        <a:effectLst/>
                        <a:latin typeface="Calibri" panose="020F0502020204030204" pitchFamily="34" charset="0"/>
                      </a:endParaRPr>
                    </a:p>
                  </a:txBody>
                  <a:tcPr marL="9008" marR="9008" marT="9008" marB="0" anchor="b"/>
                </a:tc>
                <a:tc gridSpan="3">
                  <a:txBody>
                    <a:bodyPr/>
                    <a:lstStyle/>
                    <a:p>
                      <a:pPr algn="l" fontAlgn="b">
                        <a:buNone/>
                      </a:pPr>
                      <a:r>
                        <a:rPr lang="en-US" sz="900" u="none" strike="noStrike">
                          <a:effectLst/>
                        </a:rPr>
                        <a:t> Total Units Subject to Assessment </a:t>
                      </a:r>
                      <a:endParaRPr lang="en-US" sz="900" b="1" i="0" u="none" strike="noStrike">
                        <a:solidFill>
                          <a:srgbClr val="000000"/>
                        </a:solidFill>
                        <a:effectLst/>
                        <a:latin typeface="Calibri" panose="020F0502020204030204" pitchFamily="34" charset="0"/>
                      </a:endParaRPr>
                    </a:p>
                  </a:txBody>
                  <a:tcPr marL="9008" marR="9008" marT="9008" marB="0" anchor="b"/>
                </a:tc>
                <a:tc hMerge="1">
                  <a:txBody>
                    <a:bodyPr/>
                    <a:lstStyle/>
                    <a:p>
                      <a:endParaRPr lang="en-US"/>
                    </a:p>
                  </a:txBody>
                  <a:tcPr/>
                </a:tc>
                <a:tc hMerge="1">
                  <a:txBody>
                    <a:bodyPr/>
                    <a:lstStyle/>
                    <a:p>
                      <a:endParaRPr lang="en-US"/>
                    </a:p>
                  </a:txBody>
                  <a:tcPr/>
                </a:tc>
                <a:tc>
                  <a:txBody>
                    <a:bodyPr/>
                    <a:lstStyle/>
                    <a:p>
                      <a:pPr algn="l" fontAlgn="b">
                        <a:buNone/>
                      </a:pPr>
                      <a:endParaRPr lang="en-US" sz="900" b="0" i="0" u="none" strike="noStrike">
                        <a:solidFill>
                          <a:srgbClr val="000000"/>
                        </a:solidFill>
                        <a:effectLst/>
                        <a:latin typeface="Calibri" panose="020F0502020204030204" pitchFamily="34" charset="0"/>
                      </a:endParaRPr>
                    </a:p>
                  </a:txBody>
                  <a:tcPr marL="9008" marR="9008" marT="9008" marB="0" anchor="b"/>
                </a:tc>
                <a:tc>
                  <a:txBody>
                    <a:bodyPr/>
                    <a:lstStyle/>
                    <a:p>
                      <a:pPr algn="r" fontAlgn="b">
                        <a:buNone/>
                      </a:pPr>
                      <a:r>
                        <a:rPr lang="en-US" sz="900" u="none" strike="noStrike">
                          <a:effectLst/>
                        </a:rPr>
                        <a:t>1,055 </a:t>
                      </a:r>
                      <a:endParaRPr lang="en-US" sz="900" b="0" i="0" u="none" strike="noStrike">
                        <a:solidFill>
                          <a:srgbClr val="000000"/>
                        </a:solidFill>
                        <a:effectLst/>
                        <a:latin typeface="Calibri" panose="020F0502020204030204" pitchFamily="34" charset="0"/>
                      </a:endParaRPr>
                    </a:p>
                  </a:txBody>
                  <a:tcPr marL="9008" marR="81070" marT="9008" marB="0" anchor="b"/>
                </a:tc>
                <a:tc>
                  <a:txBody>
                    <a:bodyPr/>
                    <a:lstStyle/>
                    <a:p>
                      <a:pPr algn="r" fontAlgn="b">
                        <a:buNone/>
                      </a:pPr>
                      <a:r>
                        <a:rPr lang="en-US" sz="900" u="none" strike="noStrike">
                          <a:effectLst/>
                        </a:rPr>
                        <a:t>1,055 </a:t>
                      </a:r>
                      <a:endParaRPr lang="en-US" sz="900" b="0" i="0" u="none" strike="noStrike">
                        <a:solidFill>
                          <a:srgbClr val="000000"/>
                        </a:solidFill>
                        <a:effectLst/>
                        <a:latin typeface="Calibri" panose="020F0502020204030204" pitchFamily="34" charset="0"/>
                      </a:endParaRPr>
                    </a:p>
                  </a:txBody>
                  <a:tcPr marL="9008" marR="81070" marT="9008" marB="0" anchor="b"/>
                </a:tc>
                <a:tc>
                  <a:txBody>
                    <a:bodyPr/>
                    <a:lstStyle/>
                    <a:p>
                      <a:pPr algn="r" fontAlgn="b">
                        <a:buNone/>
                      </a:pPr>
                      <a:r>
                        <a:rPr lang="en-US" sz="900" u="none" strike="noStrike">
                          <a:effectLst/>
                        </a:rPr>
                        <a:t>0 </a:t>
                      </a:r>
                      <a:endParaRPr lang="en-US" sz="900" b="0" i="0" u="none" strike="noStrike">
                        <a:solidFill>
                          <a:srgbClr val="000000"/>
                        </a:solidFill>
                        <a:effectLst/>
                        <a:latin typeface="Calibri" panose="020F0502020204030204" pitchFamily="34" charset="0"/>
                      </a:endParaRPr>
                    </a:p>
                  </a:txBody>
                  <a:tcPr marL="9008" marR="81070" marT="9008" marB="0" anchor="b"/>
                </a:tc>
                <a:extLst>
                  <a:ext uri="{0D108BD9-81ED-4DB2-BD59-A6C34878D82A}">
                    <a16:rowId xmlns:a16="http://schemas.microsoft.com/office/drawing/2014/main" val="1644976103"/>
                  </a:ext>
                </a:extLst>
              </a:tr>
              <a:tr h="164061">
                <a:tc>
                  <a:txBody>
                    <a:bodyPr/>
                    <a:lstStyle/>
                    <a:p>
                      <a:pPr algn="l" fontAlgn="b">
                        <a:buNone/>
                      </a:pPr>
                      <a:endParaRPr lang="en-US" sz="900" b="1" i="0" u="none" strike="noStrike">
                        <a:solidFill>
                          <a:srgbClr val="000000"/>
                        </a:solidFill>
                        <a:effectLst/>
                        <a:latin typeface="Calibri" panose="020F0502020204030204" pitchFamily="34" charset="0"/>
                      </a:endParaRPr>
                    </a:p>
                  </a:txBody>
                  <a:tcPr marL="9008" marR="9008" marT="9008" marB="0" anchor="b"/>
                </a:tc>
                <a:tc>
                  <a:txBody>
                    <a:bodyPr/>
                    <a:lstStyle/>
                    <a:p>
                      <a:pPr algn="l" fontAlgn="b">
                        <a:buNone/>
                      </a:pPr>
                      <a:endParaRPr lang="en-US" sz="900" b="1" i="0" u="none" strike="noStrike">
                        <a:solidFill>
                          <a:srgbClr val="000000"/>
                        </a:solidFill>
                        <a:effectLst/>
                        <a:latin typeface="Calibri" panose="020F0502020204030204" pitchFamily="34" charset="0"/>
                      </a:endParaRPr>
                    </a:p>
                  </a:txBody>
                  <a:tcPr marL="9008" marR="9008" marT="9008" marB="0" anchor="b"/>
                </a:tc>
                <a:tc>
                  <a:txBody>
                    <a:bodyPr/>
                    <a:lstStyle/>
                    <a:p>
                      <a:pPr algn="l" fontAlgn="b">
                        <a:buNone/>
                      </a:pPr>
                      <a:endParaRPr lang="en-US" sz="900" b="1" i="0" u="none" strike="noStrike">
                        <a:solidFill>
                          <a:srgbClr val="000000"/>
                        </a:solidFill>
                        <a:effectLst/>
                        <a:latin typeface="Calibri" panose="020F0502020204030204" pitchFamily="34" charset="0"/>
                      </a:endParaRPr>
                    </a:p>
                  </a:txBody>
                  <a:tcPr marL="9008" marR="9008" marT="9008" marB="0" anchor="b"/>
                </a:tc>
                <a:tc>
                  <a:txBody>
                    <a:bodyPr/>
                    <a:lstStyle/>
                    <a:p>
                      <a:pPr algn="l" fontAlgn="b">
                        <a:buNone/>
                      </a:pPr>
                      <a:endParaRPr lang="en-US" sz="900" b="0" i="0" u="none" strike="noStrike">
                        <a:solidFill>
                          <a:srgbClr val="000000"/>
                        </a:solidFill>
                        <a:effectLst/>
                        <a:latin typeface="Calibri" panose="020F0502020204030204" pitchFamily="34" charset="0"/>
                      </a:endParaRPr>
                    </a:p>
                  </a:txBody>
                  <a:tcPr marL="9008" marR="9008" marT="9008" marB="0" anchor="b"/>
                </a:tc>
                <a:tc>
                  <a:txBody>
                    <a:bodyPr/>
                    <a:lstStyle/>
                    <a:p>
                      <a:pPr algn="l" fontAlgn="b">
                        <a:buNone/>
                      </a:pPr>
                      <a:endParaRPr lang="en-US" sz="900" b="0" i="0" u="none" strike="noStrike">
                        <a:solidFill>
                          <a:srgbClr val="000000"/>
                        </a:solidFill>
                        <a:effectLst/>
                        <a:latin typeface="Calibri" panose="020F0502020204030204" pitchFamily="34" charset="0"/>
                      </a:endParaRPr>
                    </a:p>
                  </a:txBody>
                  <a:tcPr marL="9008" marR="9008" marT="9008" marB="0" anchor="b"/>
                </a:tc>
                <a:tc>
                  <a:txBody>
                    <a:bodyPr/>
                    <a:lstStyle/>
                    <a:p>
                      <a:pPr algn="l" fontAlgn="b">
                        <a:buNone/>
                      </a:pPr>
                      <a:endParaRPr lang="en-US" sz="900" b="0" i="0" u="none" strike="noStrike">
                        <a:solidFill>
                          <a:srgbClr val="000000"/>
                        </a:solidFill>
                        <a:effectLst/>
                        <a:latin typeface="Calibri" panose="020F0502020204030204" pitchFamily="34" charset="0"/>
                      </a:endParaRPr>
                    </a:p>
                  </a:txBody>
                  <a:tcPr marL="9008" marR="9008" marT="9008" marB="0" anchor="b"/>
                </a:tc>
                <a:tc>
                  <a:txBody>
                    <a:bodyPr/>
                    <a:lstStyle/>
                    <a:p>
                      <a:pPr algn="ctr" fontAlgn="b">
                        <a:buNone/>
                      </a:pPr>
                      <a:endParaRPr lang="en-US" sz="900" b="0" i="0" u="none" strike="noStrike">
                        <a:solidFill>
                          <a:srgbClr val="000000"/>
                        </a:solidFill>
                        <a:effectLst/>
                        <a:latin typeface="Calibri" panose="020F0502020204030204" pitchFamily="34" charset="0"/>
                      </a:endParaRPr>
                    </a:p>
                  </a:txBody>
                  <a:tcPr marL="9008" marR="9008" marT="9008" marB="0" anchor="b"/>
                </a:tc>
                <a:tc>
                  <a:txBody>
                    <a:bodyPr/>
                    <a:lstStyle/>
                    <a:p>
                      <a:pPr algn="ctr" fontAlgn="b">
                        <a:buNone/>
                      </a:pPr>
                      <a:endParaRPr lang="en-US" sz="900" b="0" i="0" u="none" strike="noStrike">
                        <a:solidFill>
                          <a:srgbClr val="000000"/>
                        </a:solidFill>
                        <a:effectLst/>
                        <a:latin typeface="Calibri" panose="020F0502020204030204" pitchFamily="34" charset="0"/>
                      </a:endParaRPr>
                    </a:p>
                  </a:txBody>
                  <a:tcPr marL="9008" marR="9008" marT="9008" marB="0" anchor="b"/>
                </a:tc>
                <a:tc>
                  <a:txBody>
                    <a:bodyPr/>
                    <a:lstStyle/>
                    <a:p>
                      <a:pPr algn="ctr" fontAlgn="b">
                        <a:buNone/>
                      </a:pPr>
                      <a:endParaRPr lang="en-US" sz="900" b="0" i="0" u="none" strike="noStrike">
                        <a:solidFill>
                          <a:srgbClr val="000000"/>
                        </a:solidFill>
                        <a:effectLst/>
                        <a:latin typeface="Calibri" panose="020F0502020204030204" pitchFamily="34" charset="0"/>
                      </a:endParaRPr>
                    </a:p>
                  </a:txBody>
                  <a:tcPr marL="9008" marR="9008" marT="9008" marB="0" anchor="b"/>
                </a:tc>
                <a:extLst>
                  <a:ext uri="{0D108BD9-81ED-4DB2-BD59-A6C34878D82A}">
                    <a16:rowId xmlns:a16="http://schemas.microsoft.com/office/drawing/2014/main" val="3946389398"/>
                  </a:ext>
                </a:extLst>
              </a:tr>
              <a:tr h="164061">
                <a:tc>
                  <a:txBody>
                    <a:bodyPr/>
                    <a:lstStyle/>
                    <a:p>
                      <a:pPr algn="l" fontAlgn="b">
                        <a:buNone/>
                      </a:pPr>
                      <a:endParaRPr lang="en-US" sz="900" b="0" i="0" u="none" strike="noStrike">
                        <a:solidFill>
                          <a:srgbClr val="000000"/>
                        </a:solidFill>
                        <a:effectLst/>
                        <a:latin typeface="Calibri" panose="020F0502020204030204" pitchFamily="34" charset="0"/>
                      </a:endParaRPr>
                    </a:p>
                  </a:txBody>
                  <a:tcPr marL="9008" marR="9008" marT="9008" marB="0" anchor="b"/>
                </a:tc>
                <a:tc>
                  <a:txBody>
                    <a:bodyPr/>
                    <a:lstStyle/>
                    <a:p>
                      <a:pPr algn="l" fontAlgn="b">
                        <a:buNone/>
                      </a:pPr>
                      <a:endParaRPr lang="en-US" sz="900" b="0" i="0" u="none" strike="noStrike">
                        <a:solidFill>
                          <a:srgbClr val="000000"/>
                        </a:solidFill>
                        <a:effectLst/>
                        <a:latin typeface="Calibri" panose="020F0502020204030204" pitchFamily="34" charset="0"/>
                      </a:endParaRPr>
                    </a:p>
                  </a:txBody>
                  <a:tcPr marL="9008" marR="9008" marT="9008" marB="0" anchor="b"/>
                </a:tc>
                <a:tc gridSpan="3">
                  <a:txBody>
                    <a:bodyPr/>
                    <a:lstStyle/>
                    <a:p>
                      <a:pPr algn="l" fontAlgn="b">
                        <a:buNone/>
                      </a:pPr>
                      <a:r>
                        <a:rPr lang="en-US" sz="900" u="none" strike="noStrike">
                          <a:effectLst/>
                        </a:rPr>
                        <a:t> Fiscal Year 2026 Adopted Cap Rate </a:t>
                      </a:r>
                      <a:endParaRPr lang="en-US" sz="900" b="0" i="0" u="none" strike="noStrike">
                        <a:solidFill>
                          <a:srgbClr val="000000"/>
                        </a:solidFill>
                        <a:effectLst/>
                        <a:latin typeface="Calibri" panose="020F0502020204030204" pitchFamily="34" charset="0"/>
                      </a:endParaRPr>
                    </a:p>
                  </a:txBody>
                  <a:tcPr marL="9008" marR="9008" marT="9008" marB="0" anchor="b"/>
                </a:tc>
                <a:tc hMerge="1">
                  <a:txBody>
                    <a:bodyPr/>
                    <a:lstStyle/>
                    <a:p>
                      <a:endParaRPr lang="en-US"/>
                    </a:p>
                  </a:txBody>
                  <a:tcPr/>
                </a:tc>
                <a:tc hMerge="1">
                  <a:txBody>
                    <a:bodyPr/>
                    <a:lstStyle/>
                    <a:p>
                      <a:endParaRPr lang="en-US"/>
                    </a:p>
                  </a:txBody>
                  <a:tcPr/>
                </a:tc>
                <a:tc>
                  <a:txBody>
                    <a:bodyPr/>
                    <a:lstStyle/>
                    <a:p>
                      <a:pPr algn="l" fontAlgn="b">
                        <a:buNone/>
                      </a:pPr>
                      <a:endParaRPr lang="en-US" sz="900" b="1" i="0" u="none" strike="noStrike">
                        <a:solidFill>
                          <a:srgbClr val="000000"/>
                        </a:solidFill>
                        <a:effectLst/>
                        <a:latin typeface="Calibri" panose="020F0502020204030204" pitchFamily="34" charset="0"/>
                      </a:endParaRPr>
                    </a:p>
                  </a:txBody>
                  <a:tcPr marL="9008" marR="9008" marT="9008" marB="0" anchor="b"/>
                </a:tc>
                <a:tc>
                  <a:txBody>
                    <a:bodyPr/>
                    <a:lstStyle/>
                    <a:p>
                      <a:pPr algn="l" fontAlgn="b">
                        <a:buNone/>
                      </a:pPr>
                      <a:r>
                        <a:rPr lang="en-US" sz="900" u="none" strike="noStrike">
                          <a:effectLst/>
                        </a:rPr>
                        <a:t> $      148.47 </a:t>
                      </a:r>
                      <a:endParaRPr lang="en-US" sz="900" b="0" i="0" u="none" strike="noStrike">
                        <a:solidFill>
                          <a:srgbClr val="000000"/>
                        </a:solidFill>
                        <a:effectLst/>
                        <a:latin typeface="Calibri" panose="020F0502020204030204" pitchFamily="34" charset="0"/>
                      </a:endParaRPr>
                    </a:p>
                  </a:txBody>
                  <a:tcPr marL="9008" marR="9008" marT="9008" marB="0" anchor="b"/>
                </a:tc>
                <a:tc>
                  <a:txBody>
                    <a:bodyPr/>
                    <a:lstStyle/>
                    <a:p>
                      <a:pPr algn="l" fontAlgn="b">
                        <a:buNone/>
                      </a:pPr>
                      <a:endParaRPr lang="en-US" sz="900" b="0" i="0" u="none" strike="noStrike">
                        <a:solidFill>
                          <a:srgbClr val="000000"/>
                        </a:solidFill>
                        <a:effectLst/>
                        <a:latin typeface="Calibri" panose="020F0502020204030204" pitchFamily="34" charset="0"/>
                      </a:endParaRPr>
                    </a:p>
                  </a:txBody>
                  <a:tcPr marL="9008" marR="9008" marT="9008" marB="0" anchor="b"/>
                </a:tc>
                <a:tc>
                  <a:txBody>
                    <a:bodyPr/>
                    <a:lstStyle/>
                    <a:p>
                      <a:pPr algn="l" fontAlgn="b">
                        <a:buNone/>
                      </a:pPr>
                      <a:endParaRPr lang="en-US" sz="900" b="0" i="0" u="none" strike="noStrike">
                        <a:solidFill>
                          <a:srgbClr val="000000"/>
                        </a:solidFill>
                        <a:effectLst/>
                        <a:latin typeface="Calibri" panose="020F0502020204030204" pitchFamily="34" charset="0"/>
                      </a:endParaRPr>
                    </a:p>
                  </a:txBody>
                  <a:tcPr marL="9008" marR="9008" marT="9008" marB="0" anchor="b"/>
                </a:tc>
                <a:extLst>
                  <a:ext uri="{0D108BD9-81ED-4DB2-BD59-A6C34878D82A}">
                    <a16:rowId xmlns:a16="http://schemas.microsoft.com/office/drawing/2014/main" val="1655675267"/>
                  </a:ext>
                </a:extLst>
              </a:tr>
              <a:tr h="193012">
                <a:tc>
                  <a:txBody>
                    <a:bodyPr/>
                    <a:lstStyle/>
                    <a:p>
                      <a:pPr algn="l" fontAlgn="b">
                        <a:buNone/>
                      </a:pPr>
                      <a:endParaRPr lang="en-US" sz="1000" b="0" i="0" u="none" strike="noStrike">
                        <a:solidFill>
                          <a:srgbClr val="000000"/>
                        </a:solidFill>
                        <a:effectLst/>
                        <a:latin typeface="Calibri" panose="020F0502020204030204" pitchFamily="34" charset="0"/>
                      </a:endParaRPr>
                    </a:p>
                  </a:txBody>
                  <a:tcPr marL="9008" marR="9008" marT="9008" marB="0" anchor="b"/>
                </a:tc>
                <a:tc>
                  <a:txBody>
                    <a:bodyPr/>
                    <a:lstStyle/>
                    <a:p>
                      <a:pPr algn="l" fontAlgn="b">
                        <a:buNone/>
                      </a:pPr>
                      <a:endParaRPr lang="en-US" sz="1000" b="0" i="0" u="none" strike="noStrike">
                        <a:solidFill>
                          <a:srgbClr val="000000"/>
                        </a:solidFill>
                        <a:effectLst/>
                        <a:latin typeface="Calibri" panose="020F0502020204030204" pitchFamily="34" charset="0"/>
                      </a:endParaRPr>
                    </a:p>
                  </a:txBody>
                  <a:tcPr marL="9008" marR="9008" marT="9008" marB="0" anchor="b"/>
                </a:tc>
                <a:tc gridSpan="3">
                  <a:txBody>
                    <a:bodyPr/>
                    <a:lstStyle/>
                    <a:p>
                      <a:pPr algn="l" fontAlgn="b">
                        <a:buNone/>
                      </a:pPr>
                      <a:r>
                        <a:rPr lang="en-US" sz="900" u="none" strike="noStrike" dirty="0">
                          <a:effectLst/>
                        </a:rPr>
                        <a:t> Fiscal Year 2027 Proposed Cap Rate </a:t>
                      </a:r>
                      <a:endParaRPr lang="en-US" sz="900" b="0" i="0" u="none" strike="noStrike" dirty="0">
                        <a:solidFill>
                          <a:srgbClr val="000000"/>
                        </a:solidFill>
                        <a:effectLst/>
                        <a:latin typeface="Calibri" panose="020F0502020204030204" pitchFamily="34" charset="0"/>
                      </a:endParaRPr>
                    </a:p>
                  </a:txBody>
                  <a:tcPr marL="9008" marR="9008" marT="9008" marB="0" anchor="b"/>
                </a:tc>
                <a:tc hMerge="1">
                  <a:txBody>
                    <a:bodyPr/>
                    <a:lstStyle/>
                    <a:p>
                      <a:endParaRPr lang="en-US"/>
                    </a:p>
                  </a:txBody>
                  <a:tcPr/>
                </a:tc>
                <a:tc hMerge="1">
                  <a:txBody>
                    <a:bodyPr/>
                    <a:lstStyle/>
                    <a:p>
                      <a:endParaRPr lang="en-US"/>
                    </a:p>
                  </a:txBody>
                  <a:tcPr/>
                </a:tc>
                <a:tc>
                  <a:txBody>
                    <a:bodyPr/>
                    <a:lstStyle/>
                    <a:p>
                      <a:pPr algn="l" fontAlgn="b">
                        <a:buNone/>
                      </a:pPr>
                      <a:endParaRPr lang="en-US" sz="1000" b="0" i="0" u="none" strike="noStrike">
                        <a:solidFill>
                          <a:srgbClr val="000000"/>
                        </a:solidFill>
                        <a:effectLst/>
                        <a:latin typeface="Calibri" panose="020F0502020204030204" pitchFamily="34" charset="0"/>
                      </a:endParaRPr>
                    </a:p>
                  </a:txBody>
                  <a:tcPr marL="9008" marR="9008" marT="9008" marB="0" anchor="b"/>
                </a:tc>
                <a:tc>
                  <a:txBody>
                    <a:bodyPr/>
                    <a:lstStyle/>
                    <a:p>
                      <a:pPr algn="l" fontAlgn="b">
                        <a:buNone/>
                      </a:pPr>
                      <a:endParaRPr lang="en-US" sz="1000" b="0" i="0" u="none" strike="noStrike">
                        <a:solidFill>
                          <a:srgbClr val="000000"/>
                        </a:solidFill>
                        <a:effectLst/>
                        <a:latin typeface="Calibri" panose="020F0502020204030204" pitchFamily="34" charset="0"/>
                      </a:endParaRPr>
                    </a:p>
                  </a:txBody>
                  <a:tcPr marL="9008" marR="9008" marT="9008" marB="0" anchor="b"/>
                </a:tc>
                <a:tc>
                  <a:txBody>
                    <a:bodyPr/>
                    <a:lstStyle/>
                    <a:p>
                      <a:pPr algn="l" fontAlgn="b">
                        <a:buNone/>
                      </a:pPr>
                      <a:r>
                        <a:rPr lang="en-US" sz="900" u="none" strike="noStrike">
                          <a:effectLst/>
                        </a:rPr>
                        <a:t> $       439.71 </a:t>
                      </a:r>
                      <a:endParaRPr lang="en-US" sz="900" b="0" i="0" u="none" strike="noStrike">
                        <a:solidFill>
                          <a:srgbClr val="000000"/>
                        </a:solidFill>
                        <a:effectLst/>
                        <a:latin typeface="Calibri" panose="020F0502020204030204" pitchFamily="34" charset="0"/>
                      </a:endParaRPr>
                    </a:p>
                  </a:txBody>
                  <a:tcPr marL="9008" marR="9008" marT="9008" marB="0" anchor="b"/>
                </a:tc>
                <a:tc>
                  <a:txBody>
                    <a:bodyPr/>
                    <a:lstStyle/>
                    <a:p>
                      <a:pPr algn="l" fontAlgn="b">
                        <a:buNone/>
                      </a:pPr>
                      <a:r>
                        <a:rPr lang="en-US" sz="900" u="none" strike="noStrike" dirty="0">
                          <a:effectLst/>
                        </a:rPr>
                        <a:t> $       291.24 </a:t>
                      </a:r>
                      <a:endParaRPr lang="en-US" sz="900" b="0" i="0" u="none" strike="noStrike" dirty="0">
                        <a:solidFill>
                          <a:srgbClr val="000000"/>
                        </a:solidFill>
                        <a:effectLst/>
                        <a:latin typeface="Calibri" panose="020F0502020204030204" pitchFamily="34" charset="0"/>
                      </a:endParaRPr>
                    </a:p>
                  </a:txBody>
                  <a:tcPr marL="9008" marR="9008" marT="9008" marB="0" anchor="b"/>
                </a:tc>
                <a:extLst>
                  <a:ext uri="{0D108BD9-81ED-4DB2-BD59-A6C34878D82A}">
                    <a16:rowId xmlns:a16="http://schemas.microsoft.com/office/drawing/2014/main" val="1653780265"/>
                  </a:ext>
                </a:extLst>
              </a:tr>
            </a:tbl>
          </a:graphicData>
        </a:graphic>
      </p:graphicFrame>
    </p:spTree>
    <p:extLst>
      <p:ext uri="{BB962C8B-B14F-4D97-AF65-F5344CB8AC3E}">
        <p14:creationId xmlns:p14="http://schemas.microsoft.com/office/powerpoint/2010/main" val="34440858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765254-4880-7DD9-7C76-72F58C72C208}"/>
              </a:ext>
            </a:extLst>
          </p:cNvPr>
          <p:cNvSpPr>
            <a:spLocks noGrp="1"/>
          </p:cNvSpPr>
          <p:nvPr>
            <p:ph type="title"/>
          </p:nvPr>
        </p:nvSpPr>
        <p:spPr>
          <a:xfrm>
            <a:off x="444500" y="542925"/>
            <a:ext cx="11214100" cy="535531"/>
          </a:xfrm>
        </p:spPr>
        <p:txBody>
          <a:bodyPr/>
          <a:lstStyle/>
          <a:p>
            <a:r>
              <a:rPr lang="en-US" dirty="0"/>
              <a:t>Assessment Rate Comparison</a:t>
            </a:r>
          </a:p>
        </p:txBody>
      </p:sp>
      <p:sp>
        <p:nvSpPr>
          <p:cNvPr id="3" name="Slide Number Placeholder 2">
            <a:extLst>
              <a:ext uri="{FF2B5EF4-FFF2-40B4-BE49-F238E27FC236}">
                <a16:creationId xmlns:a16="http://schemas.microsoft.com/office/drawing/2014/main" id="{50773285-A6BB-3315-A903-BAC52E2EB675}"/>
              </a:ext>
            </a:extLst>
          </p:cNvPr>
          <p:cNvSpPr>
            <a:spLocks noGrp="1"/>
          </p:cNvSpPr>
          <p:nvPr>
            <p:ph type="sldNum" sz="quarter" idx="12"/>
          </p:nvPr>
        </p:nvSpPr>
        <p:spPr/>
        <p:txBody>
          <a:bodyPr/>
          <a:lstStyle/>
          <a:p>
            <a:fld id="{C263D6C4-4840-40CC-AC84-17E24B3B7BDE}" type="slidenum">
              <a:rPr lang="en-US" noProof="0" smtClean="0"/>
              <a:pPr/>
              <a:t>15</a:t>
            </a:fld>
            <a:endParaRPr lang="en-US" noProof="0" dirty="0"/>
          </a:p>
        </p:txBody>
      </p:sp>
      <p:sp>
        <p:nvSpPr>
          <p:cNvPr id="4" name="Content Placeholder 3">
            <a:extLst>
              <a:ext uri="{FF2B5EF4-FFF2-40B4-BE49-F238E27FC236}">
                <a16:creationId xmlns:a16="http://schemas.microsoft.com/office/drawing/2014/main" id="{0960A289-C031-78D2-597A-A756CFD1F18C}"/>
              </a:ext>
            </a:extLst>
          </p:cNvPr>
          <p:cNvSpPr>
            <a:spLocks noGrp="1"/>
          </p:cNvSpPr>
          <p:nvPr>
            <p:ph idx="1"/>
          </p:nvPr>
        </p:nvSpPr>
        <p:spPr>
          <a:xfrm>
            <a:off x="443365" y="1825625"/>
            <a:ext cx="11329535" cy="4351338"/>
          </a:xfrm>
        </p:spPr>
        <p:txBody>
          <a:bodyPr>
            <a:normAutofit/>
          </a:bodyPr>
          <a:lstStyle/>
          <a:p>
            <a:pPr marL="0" indent="0">
              <a:buNone/>
            </a:pPr>
            <a:r>
              <a:rPr lang="en-US" dirty="0"/>
              <a:t>				Fiscal Year 2027 				</a:t>
            </a:r>
          </a:p>
          <a:p>
            <a:pPr marL="0" indent="0">
              <a:buNone/>
            </a:pPr>
            <a:r>
              <a:rPr lang="en-US" dirty="0"/>
              <a:t>	               General Fund			</a:t>
            </a:r>
          </a:p>
          <a:p>
            <a:r>
              <a:rPr lang="en-US" u="sng" dirty="0"/>
              <a:t>Desc	FY 2026	FY 2027	Dollar </a:t>
            </a:r>
            <a:r>
              <a:rPr lang="en-US" u="sng" dirty="0" err="1"/>
              <a:t>Chg</a:t>
            </a:r>
            <a:r>
              <a:rPr lang="en-US" u="sng" dirty="0"/>
              <a:t>	   Capital Assessment</a:t>
            </a:r>
            <a:r>
              <a:rPr lang="en-US" dirty="0"/>
              <a:t>	</a:t>
            </a:r>
          </a:p>
          <a:p>
            <a:r>
              <a:rPr lang="en-US" dirty="0"/>
              <a:t>SF - 40’	147.67	366.43	218.76	$   848.98 - $1,064.12</a:t>
            </a:r>
          </a:p>
          <a:p>
            <a:r>
              <a:rPr lang="en-US" dirty="0"/>
              <a:t>SF - 50’	147.67	366.43	218.76	$ 1,061.22 - $1,330.14</a:t>
            </a:r>
          </a:p>
          <a:p>
            <a:r>
              <a:rPr lang="en-US" dirty="0"/>
              <a:t>SF - 60’ 	147.67	366.43	218.76	$1,273.46 - $1,596.17</a:t>
            </a:r>
          </a:p>
          <a:p>
            <a:pPr marL="0" indent="0">
              <a:buNone/>
            </a:pPr>
            <a:endParaRPr lang="en-US" dirty="0"/>
          </a:p>
        </p:txBody>
      </p:sp>
    </p:spTree>
    <p:extLst>
      <p:ext uri="{BB962C8B-B14F-4D97-AF65-F5344CB8AC3E}">
        <p14:creationId xmlns:p14="http://schemas.microsoft.com/office/powerpoint/2010/main" val="32188495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116A08-97C1-0905-426E-C9FABD5D29EA}"/>
              </a:ext>
            </a:extLst>
          </p:cNvPr>
          <p:cNvSpPr>
            <a:spLocks noGrp="1"/>
          </p:cNvSpPr>
          <p:nvPr>
            <p:ph type="title"/>
          </p:nvPr>
        </p:nvSpPr>
        <p:spPr>
          <a:xfrm>
            <a:off x="282387" y="542925"/>
            <a:ext cx="11577919" cy="978729"/>
          </a:xfrm>
        </p:spPr>
        <p:txBody>
          <a:bodyPr/>
          <a:lstStyle/>
          <a:p>
            <a:r>
              <a:rPr lang="en-US" dirty="0"/>
              <a:t>ARTISAN LAKES EAST </a:t>
            </a:r>
            <a:r>
              <a:rPr lang="en-US" dirty="0" err="1"/>
              <a:t>CDD</a:t>
            </a:r>
            <a:r>
              <a:rPr lang="en-US" dirty="0"/>
              <a:t> COMPARISON OF MAILED NOTICE OF ASSESSMENTS AND MANATEE COUNTY TRIM NOTICE</a:t>
            </a:r>
          </a:p>
        </p:txBody>
      </p:sp>
      <p:sp>
        <p:nvSpPr>
          <p:cNvPr id="3" name="Slide Number Placeholder 2">
            <a:extLst>
              <a:ext uri="{FF2B5EF4-FFF2-40B4-BE49-F238E27FC236}">
                <a16:creationId xmlns:a16="http://schemas.microsoft.com/office/drawing/2014/main" id="{268CE1D4-A02B-0C42-46D0-A97416FC2DF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63D6C4-4840-40CC-AC84-17E24B3B7BDE}" type="slidenum">
              <a:rPr kumimoji="0" lang="en-US" sz="1000" b="0" i="0" u="none" strike="noStrike" kern="1200" cap="none" spc="0" normalizeH="0" baseline="0" noProof="0" smtClean="0">
                <a:ln>
                  <a:noFill/>
                </a:ln>
                <a:solidFill>
                  <a:srgbClr val="FFFFFF"/>
                </a:solidFill>
                <a:effectLst/>
                <a:uLnTx/>
                <a:uFillTx/>
                <a:latin typeface="Trade Gothic LT Pro" panose="020B05030403030200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000" b="0" i="0" u="none" strike="noStrike" kern="1200" cap="none" spc="0" normalizeH="0" baseline="0" noProof="0" dirty="0">
              <a:ln>
                <a:noFill/>
              </a:ln>
              <a:solidFill>
                <a:srgbClr val="FFFFFF"/>
              </a:solidFill>
              <a:effectLst/>
              <a:uLnTx/>
              <a:uFillTx/>
              <a:latin typeface="Trade Gothic LT Pro" panose="020B0503040303020004" pitchFamily="34" charset="0"/>
              <a:ea typeface="+mn-ea"/>
              <a:cs typeface="+mn-cs"/>
            </a:endParaRPr>
          </a:p>
        </p:txBody>
      </p:sp>
      <p:pic>
        <p:nvPicPr>
          <p:cNvPr id="8" name="Picture 7">
            <a:extLst>
              <a:ext uri="{FF2B5EF4-FFF2-40B4-BE49-F238E27FC236}">
                <a16:creationId xmlns:a16="http://schemas.microsoft.com/office/drawing/2014/main" id="{8134D174-FC0C-EF40-4F2C-F413E991B11A}"/>
              </a:ext>
            </a:extLst>
          </p:cNvPr>
          <p:cNvPicPr>
            <a:picLocks noChangeAspect="1"/>
          </p:cNvPicPr>
          <p:nvPr/>
        </p:nvPicPr>
        <p:blipFill>
          <a:blip r:embed="rId2"/>
          <a:stretch>
            <a:fillRect/>
          </a:stretch>
        </p:blipFill>
        <p:spPr>
          <a:xfrm>
            <a:off x="1817543" y="1736725"/>
            <a:ext cx="3819958" cy="4943475"/>
          </a:xfrm>
          <a:prstGeom prst="rect">
            <a:avLst/>
          </a:prstGeom>
        </p:spPr>
      </p:pic>
      <p:pic>
        <p:nvPicPr>
          <p:cNvPr id="12" name="Picture 11">
            <a:extLst>
              <a:ext uri="{FF2B5EF4-FFF2-40B4-BE49-F238E27FC236}">
                <a16:creationId xmlns:a16="http://schemas.microsoft.com/office/drawing/2014/main" id="{B9D3AF6D-2B0D-C5BF-7B2D-E42B2BD1E7B0}"/>
              </a:ext>
            </a:extLst>
          </p:cNvPr>
          <p:cNvPicPr>
            <a:picLocks noChangeAspect="1"/>
          </p:cNvPicPr>
          <p:nvPr/>
        </p:nvPicPr>
        <p:blipFill>
          <a:blip r:embed="rId3"/>
          <a:stretch>
            <a:fillRect/>
          </a:stretch>
        </p:blipFill>
        <p:spPr>
          <a:xfrm>
            <a:off x="6096000" y="1736724"/>
            <a:ext cx="3819958" cy="4943475"/>
          </a:xfrm>
          <a:prstGeom prst="rect">
            <a:avLst/>
          </a:prstGeom>
        </p:spPr>
      </p:pic>
    </p:spTree>
    <p:extLst>
      <p:ext uri="{BB962C8B-B14F-4D97-AF65-F5344CB8AC3E}">
        <p14:creationId xmlns:p14="http://schemas.microsoft.com/office/powerpoint/2010/main" val="34091750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D347BA-B533-28C2-215D-4FE535F5EA7F}"/>
              </a:ext>
            </a:extLst>
          </p:cNvPr>
          <p:cNvSpPr>
            <a:spLocks noGrp="1"/>
          </p:cNvSpPr>
          <p:nvPr>
            <p:ph type="title"/>
          </p:nvPr>
        </p:nvSpPr>
        <p:spPr/>
        <p:txBody>
          <a:bodyPr/>
          <a:lstStyle/>
          <a:p>
            <a:r>
              <a:rPr lang="en-US" dirty="0"/>
              <a:t>ASSESSMENT RATE AND FINAL COMMENTS</a:t>
            </a:r>
          </a:p>
        </p:txBody>
      </p:sp>
      <p:sp>
        <p:nvSpPr>
          <p:cNvPr id="3" name="Slide Number Placeholder 2">
            <a:extLst>
              <a:ext uri="{FF2B5EF4-FFF2-40B4-BE49-F238E27FC236}">
                <a16:creationId xmlns:a16="http://schemas.microsoft.com/office/drawing/2014/main" id="{7E8A32A6-99AE-09EA-54CC-F945DF6BDF97}"/>
              </a:ext>
            </a:extLst>
          </p:cNvPr>
          <p:cNvSpPr>
            <a:spLocks noGrp="1"/>
          </p:cNvSpPr>
          <p:nvPr>
            <p:ph type="sldNum" sz="quarter" idx="12"/>
          </p:nvPr>
        </p:nvSpPr>
        <p:spPr/>
        <p:txBody>
          <a:bodyPr/>
          <a:lstStyle/>
          <a:p>
            <a:fld id="{C263D6C4-4840-40CC-AC84-17E24B3B7BDE}" type="slidenum">
              <a:rPr lang="en-US" noProof="0" smtClean="0"/>
              <a:pPr/>
              <a:t>17</a:t>
            </a:fld>
            <a:endParaRPr lang="en-US" noProof="0" dirty="0"/>
          </a:p>
        </p:txBody>
      </p:sp>
      <p:sp>
        <p:nvSpPr>
          <p:cNvPr id="4" name="Content Placeholder 3">
            <a:extLst>
              <a:ext uri="{FF2B5EF4-FFF2-40B4-BE49-F238E27FC236}">
                <a16:creationId xmlns:a16="http://schemas.microsoft.com/office/drawing/2014/main" id="{9F72048D-BAA9-3C02-B807-299B21EB3933}"/>
              </a:ext>
            </a:extLst>
          </p:cNvPr>
          <p:cNvSpPr>
            <a:spLocks noGrp="1"/>
          </p:cNvSpPr>
          <p:nvPr>
            <p:ph idx="1"/>
          </p:nvPr>
        </p:nvSpPr>
        <p:spPr/>
        <p:txBody>
          <a:bodyPr/>
          <a:lstStyle/>
          <a:p>
            <a:r>
              <a:rPr lang="en-US" dirty="0"/>
              <a:t>THE CAP RATE IS $439.71</a:t>
            </a:r>
          </a:p>
          <a:p>
            <a:r>
              <a:rPr lang="en-US" dirty="0"/>
              <a:t>NO INCREASE ABOVE THE CAP RATE WITHOUT MAILED NOTICE TO ALL PROPERY OWNERS AND A PUBLIC HEARING.</a:t>
            </a:r>
          </a:p>
          <a:p>
            <a:r>
              <a:rPr lang="en-US" dirty="0"/>
              <a:t>PUBLIC HEARING EVERY YEAR  TO ADOPT THE BUDGET &amp; ASSESSMENT RATES.</a:t>
            </a:r>
          </a:p>
          <a:p>
            <a:r>
              <a:rPr lang="en-US" dirty="0"/>
              <a:t>PUBLIC HEARING PUBLISHED ON THE WEB SITE &amp; IN NEWSPAPER </a:t>
            </a:r>
            <a:r>
              <a:rPr lang="en-US" b="1" dirty="0">
                <a:hlinkClick r:id="rId2">
                  <a:extLst>
                    <a:ext uri="{A12FA001-AC4F-418D-AE19-62706E023703}">
                      <ahyp:hlinkClr xmlns:ahyp="http://schemas.microsoft.com/office/drawing/2018/hyperlinkcolor" val="tx"/>
                    </a:ext>
                  </a:extLst>
                </a:hlinkClick>
              </a:rPr>
              <a:t>WWW.ARTISANLAKESEASTCDD.ORG</a:t>
            </a:r>
            <a:r>
              <a:rPr lang="en-US" b="1" dirty="0"/>
              <a:t> </a:t>
            </a:r>
            <a:r>
              <a:rPr lang="en-US" dirty="0"/>
              <a:t>THE DATE, TIME AND LOCATION.</a:t>
            </a:r>
          </a:p>
          <a:p>
            <a:r>
              <a:rPr lang="en-US" dirty="0"/>
              <a:t>DISTRICT WEB SITE – WWW.ARTISANLAKESEASTCDD.ORG</a:t>
            </a:r>
          </a:p>
        </p:txBody>
      </p:sp>
    </p:spTree>
    <p:extLst>
      <p:ext uri="{BB962C8B-B14F-4D97-AF65-F5344CB8AC3E}">
        <p14:creationId xmlns:p14="http://schemas.microsoft.com/office/powerpoint/2010/main" val="15854906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6A382A-25AA-5791-F811-B18F5FEBF50A}"/>
              </a:ext>
            </a:extLst>
          </p:cNvPr>
          <p:cNvSpPr>
            <a:spLocks noGrp="1"/>
          </p:cNvSpPr>
          <p:nvPr>
            <p:ph type="title"/>
          </p:nvPr>
        </p:nvSpPr>
        <p:spPr/>
        <p:txBody>
          <a:bodyPr/>
          <a:lstStyle/>
          <a:p>
            <a:r>
              <a:rPr lang="en-US" dirty="0"/>
              <a:t>INTRODUCTIONS</a:t>
            </a:r>
          </a:p>
        </p:txBody>
      </p:sp>
      <p:sp>
        <p:nvSpPr>
          <p:cNvPr id="3" name="Slide Number Placeholder 2">
            <a:extLst>
              <a:ext uri="{FF2B5EF4-FFF2-40B4-BE49-F238E27FC236}">
                <a16:creationId xmlns:a16="http://schemas.microsoft.com/office/drawing/2014/main" id="{1B3B412E-FD88-AD03-38B6-CC6D1B6B4854}"/>
              </a:ext>
            </a:extLst>
          </p:cNvPr>
          <p:cNvSpPr>
            <a:spLocks noGrp="1"/>
          </p:cNvSpPr>
          <p:nvPr>
            <p:ph type="sldNum" sz="quarter" idx="12"/>
          </p:nvPr>
        </p:nvSpPr>
        <p:spPr/>
        <p:txBody>
          <a:bodyPr/>
          <a:lstStyle/>
          <a:p>
            <a:fld id="{C263D6C4-4840-40CC-AC84-17E24B3B7BDE}" type="slidenum">
              <a:rPr lang="en-US" noProof="0" smtClean="0"/>
              <a:pPr/>
              <a:t>2</a:t>
            </a:fld>
            <a:endParaRPr lang="en-US" noProof="0" dirty="0"/>
          </a:p>
        </p:txBody>
      </p:sp>
      <p:sp>
        <p:nvSpPr>
          <p:cNvPr id="4" name="Text Placeholder 3">
            <a:extLst>
              <a:ext uri="{FF2B5EF4-FFF2-40B4-BE49-F238E27FC236}">
                <a16:creationId xmlns:a16="http://schemas.microsoft.com/office/drawing/2014/main" id="{1ACE8F87-D3FA-3C06-A5A1-5B39461EBF21}"/>
              </a:ext>
            </a:extLst>
          </p:cNvPr>
          <p:cNvSpPr>
            <a:spLocks noGrp="1"/>
          </p:cNvSpPr>
          <p:nvPr>
            <p:ph type="body" sz="quarter" idx="13"/>
          </p:nvPr>
        </p:nvSpPr>
        <p:spPr>
          <a:xfrm>
            <a:off x="444499" y="1625385"/>
            <a:ext cx="8540881" cy="4093243"/>
          </a:xfrm>
        </p:spPr>
        <p:txBody>
          <a:bodyPr/>
          <a:lstStyle/>
          <a:p>
            <a:r>
              <a:rPr lang="en-US" dirty="0"/>
              <a:t>District Manager – Vivian Carvalho &amp; James Ward, PFM Management Services, LLC</a:t>
            </a:r>
          </a:p>
          <a:p>
            <a:r>
              <a:rPr lang="en-US" dirty="0"/>
              <a:t>District Legal Counsel – Jere Earlywine with Kutak Rock</a:t>
            </a:r>
          </a:p>
          <a:p>
            <a:r>
              <a:rPr lang="en-US" dirty="0"/>
              <a:t>District Engineer – Atwell Engineering</a:t>
            </a:r>
          </a:p>
          <a:p>
            <a:r>
              <a:rPr lang="en-US" dirty="0"/>
              <a:t>District Board of Supervisors</a:t>
            </a:r>
          </a:p>
          <a:p>
            <a:pPr lvl="1"/>
            <a:r>
              <a:rPr lang="en-US" dirty="0"/>
              <a:t>Tina Golub – Chairman</a:t>
            </a:r>
          </a:p>
          <a:p>
            <a:pPr lvl="1"/>
            <a:r>
              <a:rPr lang="en-US" dirty="0"/>
              <a:t>Michael Piendel – Vice Chairperson </a:t>
            </a:r>
          </a:p>
          <a:p>
            <a:pPr lvl="1"/>
            <a:r>
              <a:rPr lang="en-US" dirty="0"/>
              <a:t>Matt Sawyer – Assistant Secretary </a:t>
            </a:r>
          </a:p>
          <a:p>
            <a:pPr lvl="1"/>
            <a:r>
              <a:rPr lang="en-US" dirty="0"/>
              <a:t>Jim Schmidt – Assistant Secretary </a:t>
            </a:r>
          </a:p>
          <a:p>
            <a:pPr lvl="1"/>
            <a:r>
              <a:rPr lang="en-US" dirty="0"/>
              <a:t>Eric Singer – Assistant Secretary </a:t>
            </a:r>
          </a:p>
          <a:p>
            <a:endParaRPr lang="en-US" dirty="0"/>
          </a:p>
        </p:txBody>
      </p:sp>
    </p:spTree>
    <p:extLst>
      <p:ext uri="{BB962C8B-B14F-4D97-AF65-F5344CB8AC3E}">
        <p14:creationId xmlns:p14="http://schemas.microsoft.com/office/powerpoint/2010/main" val="18125681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5A622-D196-A0A9-7D42-10E851B61988}"/>
              </a:ext>
            </a:extLst>
          </p:cNvPr>
          <p:cNvSpPr>
            <a:spLocks noGrp="1"/>
          </p:cNvSpPr>
          <p:nvPr>
            <p:ph type="title"/>
          </p:nvPr>
        </p:nvSpPr>
        <p:spPr/>
        <p:txBody>
          <a:bodyPr/>
          <a:lstStyle/>
          <a:p>
            <a:r>
              <a:rPr lang="en-US" dirty="0"/>
              <a:t>BOARD STRUCTURE</a:t>
            </a:r>
          </a:p>
        </p:txBody>
      </p:sp>
      <p:sp>
        <p:nvSpPr>
          <p:cNvPr id="3" name="Slide Number Placeholder 2">
            <a:extLst>
              <a:ext uri="{FF2B5EF4-FFF2-40B4-BE49-F238E27FC236}">
                <a16:creationId xmlns:a16="http://schemas.microsoft.com/office/drawing/2014/main" id="{989F657A-36C8-C083-0771-D2C0F3A763BD}"/>
              </a:ext>
            </a:extLst>
          </p:cNvPr>
          <p:cNvSpPr>
            <a:spLocks noGrp="1"/>
          </p:cNvSpPr>
          <p:nvPr>
            <p:ph type="sldNum" sz="quarter" idx="12"/>
          </p:nvPr>
        </p:nvSpPr>
        <p:spPr/>
        <p:txBody>
          <a:bodyPr/>
          <a:lstStyle/>
          <a:p>
            <a:fld id="{C263D6C4-4840-40CC-AC84-17E24B3B7BDE}" type="slidenum">
              <a:rPr lang="en-US" noProof="0" smtClean="0"/>
              <a:pPr/>
              <a:t>3</a:t>
            </a:fld>
            <a:endParaRPr lang="en-US" noProof="0" dirty="0"/>
          </a:p>
        </p:txBody>
      </p:sp>
      <p:sp>
        <p:nvSpPr>
          <p:cNvPr id="4" name="Text Placeholder 3">
            <a:extLst>
              <a:ext uri="{FF2B5EF4-FFF2-40B4-BE49-F238E27FC236}">
                <a16:creationId xmlns:a16="http://schemas.microsoft.com/office/drawing/2014/main" id="{1F4CCC99-FEE7-E8F9-8363-65F82BE724DB}"/>
              </a:ext>
            </a:extLst>
          </p:cNvPr>
          <p:cNvSpPr>
            <a:spLocks noGrp="1"/>
          </p:cNvSpPr>
          <p:nvPr>
            <p:ph type="body" sz="quarter" idx="13"/>
          </p:nvPr>
        </p:nvSpPr>
        <p:spPr>
          <a:xfrm>
            <a:off x="444500" y="1633549"/>
            <a:ext cx="6718300" cy="4093243"/>
          </a:xfrm>
        </p:spPr>
        <p:txBody>
          <a:bodyPr/>
          <a:lstStyle/>
          <a:p>
            <a:r>
              <a:rPr lang="en-US" dirty="0"/>
              <a:t>Resident Elected Board of Supervisors</a:t>
            </a:r>
          </a:p>
          <a:p>
            <a:pPr lvl="1" algn="just"/>
            <a:r>
              <a:rPr lang="en-US" dirty="0"/>
              <a:t>The are five (5) seats on the Board, each elected for four (4) year terms. </a:t>
            </a:r>
          </a:p>
          <a:p>
            <a:pPr lvl="1" algn="just"/>
            <a:r>
              <a:rPr lang="en-US" dirty="0"/>
              <a:t>Elections are held in even numbered years, at the same time elected officials in the State are elected on the ballot, the first Tuesday in November.  Qualification person by law is in July of even numbered years.</a:t>
            </a:r>
          </a:p>
          <a:p>
            <a:pPr lvl="1" algn="just"/>
            <a:r>
              <a:rPr lang="en-US" dirty="0"/>
              <a:t>Elections of Board Members are staggered – Three Members are up for election, then two years later two (2) members are up for election.</a:t>
            </a:r>
          </a:p>
          <a:p>
            <a:pPr lvl="1" algn="just"/>
            <a:r>
              <a:rPr lang="en-US" dirty="0"/>
              <a:t>In 2026, there are two (2) seats up for election, only one person qualified to run for each seat.</a:t>
            </a:r>
          </a:p>
          <a:p>
            <a:pPr lvl="1" algn="just"/>
            <a:r>
              <a:rPr lang="en-US" dirty="0"/>
              <a:t>A person who is a resident of the State, resides within the District and is registered to vote in Manatee County may qualify to run for the Board.</a:t>
            </a:r>
          </a:p>
          <a:p>
            <a:pPr lvl="1" algn="just"/>
            <a:r>
              <a:rPr lang="en-US" dirty="0"/>
              <a:t>Replace 1 developer appointed seat with 1 qualified electors in Fall of 2028. </a:t>
            </a:r>
          </a:p>
          <a:p>
            <a:pPr lvl="1"/>
            <a:endParaRPr lang="en-US" dirty="0"/>
          </a:p>
          <a:p>
            <a:endParaRPr lang="en-US" dirty="0"/>
          </a:p>
        </p:txBody>
      </p:sp>
    </p:spTree>
    <p:extLst>
      <p:ext uri="{BB962C8B-B14F-4D97-AF65-F5344CB8AC3E}">
        <p14:creationId xmlns:p14="http://schemas.microsoft.com/office/powerpoint/2010/main" val="33740481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875C19A-1AAE-476A-A316-A2CF92D763D3}"/>
              </a:ext>
            </a:extLst>
          </p:cNvPr>
          <p:cNvSpPr>
            <a:spLocks noGrp="1"/>
          </p:cNvSpPr>
          <p:nvPr>
            <p:ph type="title"/>
          </p:nvPr>
        </p:nvSpPr>
        <p:spPr/>
        <p:txBody>
          <a:bodyPr/>
          <a:lstStyle/>
          <a:p>
            <a:r>
              <a:rPr lang="en-US" dirty="0"/>
              <a:t>BUDGET TIMELINE AND BUDGET PROCESS</a:t>
            </a:r>
          </a:p>
        </p:txBody>
      </p:sp>
      <p:sp>
        <p:nvSpPr>
          <p:cNvPr id="10" name="Text Placeholder 9">
            <a:extLst>
              <a:ext uri="{FF2B5EF4-FFF2-40B4-BE49-F238E27FC236}">
                <a16:creationId xmlns:a16="http://schemas.microsoft.com/office/drawing/2014/main" id="{EF2BC084-E6DB-4DE7-B309-042A85EBA700}"/>
              </a:ext>
            </a:extLst>
          </p:cNvPr>
          <p:cNvSpPr>
            <a:spLocks noGrp="1"/>
          </p:cNvSpPr>
          <p:nvPr>
            <p:ph type="body" sz="quarter" idx="13"/>
          </p:nvPr>
        </p:nvSpPr>
        <p:spPr>
          <a:xfrm>
            <a:off x="444499" y="1625385"/>
            <a:ext cx="9210139" cy="4203915"/>
          </a:xfrm>
        </p:spPr>
        <p:txBody>
          <a:bodyPr/>
          <a:lstStyle/>
          <a:p>
            <a:pPr algn="just"/>
            <a:r>
              <a:rPr lang="en-US" dirty="0"/>
              <a:t>UPCOMING FISCAL YEAR – OCTOBER 1, 2026 THROUGH SEPTEMBER 30, 2027.</a:t>
            </a:r>
          </a:p>
          <a:p>
            <a:pPr algn="just"/>
            <a:r>
              <a:rPr lang="en-US" dirty="0"/>
              <a:t>THE DISTRICT’S FISCAL YEAR IS SET BY STATE LAW </a:t>
            </a:r>
          </a:p>
          <a:p>
            <a:pPr algn="just"/>
            <a:r>
              <a:rPr lang="en-US" dirty="0"/>
              <a:t>THE PUBLIC HEARING DATE IS ALSO SET BY STATE LAW IN THE SUMMER MONTHS OF EACH YEAR.</a:t>
            </a:r>
          </a:p>
          <a:p>
            <a:pPr algn="just"/>
            <a:r>
              <a:rPr lang="en-US" dirty="0"/>
              <a:t>BUDGET IS SUBMITTED TO THE BOARD OF SUPERVISOR’S GENERALLY IN MARCH OF EACH YEAR, WHICH BEGINS THE REVIEW PROCESS. THIS COVERS THE OPERATIONS – </a:t>
            </a:r>
          </a:p>
          <a:p>
            <a:pPr algn="just"/>
            <a:r>
              <a:rPr lang="en-US" dirty="0"/>
              <a:t>THE DEBT SERVICE DOES NOT CHANGE ON YOUR TAX BILL.</a:t>
            </a:r>
          </a:p>
          <a:p>
            <a:pPr algn="just"/>
            <a:r>
              <a:rPr lang="en-US" dirty="0"/>
              <a:t>MARCH-JULY -  THE BOARD OF SUPERVISORS REVIEWS THE BUDGET AND THEN APPROVES THE PROPOSED BUDGET AND SETS A PUBLIC HEARING.</a:t>
            </a:r>
          </a:p>
          <a:p>
            <a:pPr algn="just"/>
            <a:r>
              <a:rPr lang="en-US" dirty="0"/>
              <a:t>PUBLIC HEARING DATE IS SET</a:t>
            </a:r>
          </a:p>
          <a:p>
            <a:pPr algn="just"/>
            <a:r>
              <a:rPr lang="en-US" dirty="0"/>
              <a:t>SEPTEMBER XX, 2025 IS PUBLIC HEARING DATE – BOARD MUST APPROVE THE BUDGET - ASSESSMENTS PLACED ON TAX BILLS THAT OWNERS WILL RECEIVE IN NOVEMBER, 2026</a:t>
            </a:r>
          </a:p>
          <a:p>
            <a:pPr marL="0" indent="0">
              <a:buNone/>
            </a:pPr>
            <a:endParaRPr lang="en-US" dirty="0"/>
          </a:p>
        </p:txBody>
      </p:sp>
      <p:sp>
        <p:nvSpPr>
          <p:cNvPr id="2" name="Slide Number Placeholder 1">
            <a:extLst>
              <a:ext uri="{FF2B5EF4-FFF2-40B4-BE49-F238E27FC236}">
                <a16:creationId xmlns:a16="http://schemas.microsoft.com/office/drawing/2014/main" id="{BE9800F6-D571-48C4-8466-12AA1ADB6599}"/>
              </a:ext>
            </a:extLst>
          </p:cNvPr>
          <p:cNvSpPr>
            <a:spLocks noGrp="1"/>
          </p:cNvSpPr>
          <p:nvPr>
            <p:ph type="sldNum" sz="quarter" idx="12"/>
          </p:nvPr>
        </p:nvSpPr>
        <p:spPr/>
        <p:txBody>
          <a:bodyPr/>
          <a:lstStyle/>
          <a:p>
            <a:fld id="{C263D6C4-4840-40CC-AC84-17E24B3B7BDE}" type="slidenum">
              <a:rPr lang="en-US" smtClean="0"/>
              <a:pPr/>
              <a:t>4</a:t>
            </a:fld>
            <a:endParaRPr lang="en-US" dirty="0"/>
          </a:p>
        </p:txBody>
      </p:sp>
    </p:spTree>
    <p:extLst>
      <p:ext uri="{BB962C8B-B14F-4D97-AF65-F5344CB8AC3E}">
        <p14:creationId xmlns:p14="http://schemas.microsoft.com/office/powerpoint/2010/main" val="3733486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D02D39-3760-3AB9-9C2B-5B35799CA2FF}"/>
              </a:ext>
            </a:extLst>
          </p:cNvPr>
          <p:cNvSpPr>
            <a:spLocks noGrp="1"/>
          </p:cNvSpPr>
          <p:nvPr>
            <p:ph type="title"/>
          </p:nvPr>
        </p:nvSpPr>
        <p:spPr/>
        <p:txBody>
          <a:bodyPr/>
          <a:lstStyle/>
          <a:p>
            <a:r>
              <a:rPr lang="en-US" dirty="0"/>
              <a:t>TYPICAL PUBLIC HEARING AGENDA FORMAT</a:t>
            </a:r>
          </a:p>
        </p:txBody>
      </p:sp>
      <p:sp>
        <p:nvSpPr>
          <p:cNvPr id="3" name="Slide Number Placeholder 2">
            <a:extLst>
              <a:ext uri="{FF2B5EF4-FFF2-40B4-BE49-F238E27FC236}">
                <a16:creationId xmlns:a16="http://schemas.microsoft.com/office/drawing/2014/main" id="{FC9FB836-C5FB-A67F-24A1-701E4D9A7CA8}"/>
              </a:ext>
            </a:extLst>
          </p:cNvPr>
          <p:cNvSpPr>
            <a:spLocks noGrp="1"/>
          </p:cNvSpPr>
          <p:nvPr>
            <p:ph type="sldNum" sz="quarter" idx="12"/>
          </p:nvPr>
        </p:nvSpPr>
        <p:spPr/>
        <p:txBody>
          <a:bodyPr/>
          <a:lstStyle/>
          <a:p>
            <a:fld id="{C263D6C4-4840-40CC-AC84-17E24B3B7BDE}" type="slidenum">
              <a:rPr lang="en-US" noProof="0" smtClean="0"/>
              <a:pPr/>
              <a:t>5</a:t>
            </a:fld>
            <a:endParaRPr lang="en-US" noProof="0" dirty="0"/>
          </a:p>
        </p:txBody>
      </p:sp>
      <p:sp>
        <p:nvSpPr>
          <p:cNvPr id="4" name="Text Placeholder 3">
            <a:extLst>
              <a:ext uri="{FF2B5EF4-FFF2-40B4-BE49-F238E27FC236}">
                <a16:creationId xmlns:a16="http://schemas.microsoft.com/office/drawing/2014/main" id="{BE7D78A5-1713-F18E-9382-2C3ECC7FBF1B}"/>
              </a:ext>
            </a:extLst>
          </p:cNvPr>
          <p:cNvSpPr>
            <a:spLocks noGrp="1"/>
          </p:cNvSpPr>
          <p:nvPr>
            <p:ph type="body" sz="quarter" idx="13"/>
          </p:nvPr>
        </p:nvSpPr>
        <p:spPr>
          <a:xfrm>
            <a:off x="444499" y="1625385"/>
            <a:ext cx="8592623" cy="4093243"/>
          </a:xfrm>
        </p:spPr>
        <p:txBody>
          <a:bodyPr/>
          <a:lstStyle/>
          <a:p>
            <a:r>
              <a:rPr lang="en-US" dirty="0"/>
              <a:t>BUDGET REVIEW :  BOARD OF SUPERVISORS AND STAFF</a:t>
            </a:r>
          </a:p>
          <a:p>
            <a:r>
              <a:rPr lang="en-US" dirty="0"/>
              <a:t>PUBLIC COMMENTS;</a:t>
            </a:r>
          </a:p>
          <a:p>
            <a:pPr lvl="1" algn="just"/>
            <a:r>
              <a:rPr lang="en-US" dirty="0"/>
              <a:t>RESIDENTS ARE PROVIDED TIME TO ASK QUESTIONS.</a:t>
            </a:r>
          </a:p>
          <a:p>
            <a:pPr lvl="1" algn="just"/>
            <a:r>
              <a:rPr lang="en-US" dirty="0"/>
              <a:t>WE ASK THAT RESIDENTS LIMIT TIME TO THREE (3) MINITUES TO ALLOW TIME FOR ALL MEMBERS TIME TO ASK QUESTIONS. </a:t>
            </a:r>
          </a:p>
          <a:p>
            <a:pPr lvl="1" algn="just"/>
            <a:r>
              <a:rPr lang="en-US" dirty="0"/>
              <a:t>PLEASE LIMIT QUESTIONS TO ONLY THE BUDGET – THE BOARD WILL ANSWER ALL OTHER QUESTIONS DURING THE PUBLIC COMMENT SECTION AT THE END OF THE AGENDA. </a:t>
            </a:r>
          </a:p>
          <a:p>
            <a:pPr lvl="1" algn="just"/>
            <a:r>
              <a:rPr lang="en-US" dirty="0"/>
              <a:t>PLEASE DIRECT ALL COMMENTS TO THE CHAIR/VICE CHAIR WHO WILL ASSIGN QUESTIONS TO THE APPROPRIATE PROFESSIONAL.</a:t>
            </a:r>
          </a:p>
          <a:p>
            <a:pPr lvl="1" algn="just"/>
            <a:r>
              <a:rPr lang="en-US" dirty="0"/>
              <a:t>PLEASE BE COURTEOUS AND PROFESSIONAL </a:t>
            </a:r>
          </a:p>
        </p:txBody>
      </p:sp>
    </p:spTree>
    <p:extLst>
      <p:ext uri="{BB962C8B-B14F-4D97-AF65-F5344CB8AC3E}">
        <p14:creationId xmlns:p14="http://schemas.microsoft.com/office/powerpoint/2010/main" val="34617422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875C19A-1AAE-476A-A316-A2CF92D763D3}"/>
              </a:ext>
            </a:extLst>
          </p:cNvPr>
          <p:cNvSpPr>
            <a:spLocks noGrp="1"/>
          </p:cNvSpPr>
          <p:nvPr>
            <p:ph type="title"/>
          </p:nvPr>
        </p:nvSpPr>
        <p:spPr>
          <a:xfrm>
            <a:off x="444500" y="542925"/>
            <a:ext cx="11214100" cy="535531"/>
          </a:xfrm>
        </p:spPr>
        <p:txBody>
          <a:bodyPr/>
          <a:lstStyle/>
          <a:p>
            <a:r>
              <a:rPr lang="en-US" dirty="0"/>
              <a:t>ARTISAN LAKES EAST CDD MAPS</a:t>
            </a:r>
          </a:p>
        </p:txBody>
      </p:sp>
      <p:sp>
        <p:nvSpPr>
          <p:cNvPr id="2" name="Slide Number Placeholder 1">
            <a:extLst>
              <a:ext uri="{FF2B5EF4-FFF2-40B4-BE49-F238E27FC236}">
                <a16:creationId xmlns:a16="http://schemas.microsoft.com/office/drawing/2014/main" id="{BE9800F6-D571-48C4-8466-12AA1ADB659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63D6C4-4840-40CC-AC84-17E24B3B7BDE}" type="slidenum">
              <a:rPr kumimoji="0" lang="en-US" sz="1000" b="0" i="0" u="none" strike="noStrike" kern="1200" cap="none" spc="0" normalizeH="0" baseline="0" noProof="0" smtClean="0">
                <a:ln>
                  <a:noFill/>
                </a:ln>
                <a:solidFill>
                  <a:srgbClr val="FFFFFF"/>
                </a:solidFill>
                <a:effectLst/>
                <a:uLnTx/>
                <a:uFillTx/>
                <a:latin typeface="Trade Gothic LT Pro" panose="020B05030403030200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000" b="0" i="0" u="none" strike="noStrike" kern="1200" cap="none" spc="0" normalizeH="0" baseline="0" noProof="0" dirty="0">
              <a:ln>
                <a:noFill/>
              </a:ln>
              <a:solidFill>
                <a:srgbClr val="FFFFFF"/>
              </a:solidFill>
              <a:effectLst/>
              <a:uLnTx/>
              <a:uFillTx/>
              <a:latin typeface="Trade Gothic LT Pro" panose="020B0503040303020004" pitchFamily="34" charset="0"/>
              <a:ea typeface="+mn-ea"/>
              <a:cs typeface="+mn-cs"/>
            </a:endParaRPr>
          </a:p>
        </p:txBody>
      </p:sp>
      <p:sp>
        <p:nvSpPr>
          <p:cNvPr id="22" name="Caption HOA Landscape"/>
          <p:cNvSpPr txBox="1"/>
          <p:nvPr/>
        </p:nvSpPr>
        <p:spPr>
          <a:xfrm>
            <a:off x="828625" y="4949125"/>
            <a:ext cx="2651594" cy="260000"/>
          </a:xfrm>
          <a:prstGeom prst="rect">
            <a:avLst/>
          </a:prstGeom>
          <a:noFill/>
        </p:spPr>
        <p:txBody>
          <a:bodyPr wrap="square" lIns="0" tIns="0" rIns="0" bIns="0" anchor="b">
            <a:noAutofit/>
          </a:bodyPr>
          <a:lstStyle/>
          <a:p>
            <a:pPr algn="ctr"/>
            <a:r>
              <a:rPr lang="en-US" sz="1200" b="1" dirty="0">
                <a:solidFill>
                  <a:srgbClr val="FFFFFF"/>
                </a:solidFill>
                <a:latin typeface="Arial"/>
              </a:rPr>
              <a:t>LANDSCAPE – HOA MAINTAINED</a:t>
            </a:r>
          </a:p>
        </p:txBody>
      </p:sp>
      <p:sp>
        <p:nvSpPr>
          <p:cNvPr id="23" name="Caption Lake Maintenance"/>
          <p:cNvSpPr txBox="1"/>
          <p:nvPr/>
        </p:nvSpPr>
        <p:spPr>
          <a:xfrm>
            <a:off x="4570498" y="5746059"/>
            <a:ext cx="2844512" cy="260000"/>
          </a:xfrm>
          <a:prstGeom prst="rect">
            <a:avLst/>
          </a:prstGeom>
          <a:noFill/>
        </p:spPr>
        <p:txBody>
          <a:bodyPr wrap="square" lIns="0" tIns="0" rIns="0" bIns="0" anchor="b">
            <a:noAutofit/>
          </a:bodyPr>
          <a:lstStyle/>
          <a:p>
            <a:pPr algn="ctr"/>
            <a:r>
              <a:rPr lang="en-US" sz="1200" b="1" dirty="0">
                <a:solidFill>
                  <a:srgbClr val="FFFFFF"/>
                </a:solidFill>
                <a:latin typeface="Arial"/>
              </a:rPr>
              <a:t>LAKE MAINTENANCE</a:t>
            </a:r>
          </a:p>
        </p:txBody>
      </p:sp>
      <p:sp>
        <p:nvSpPr>
          <p:cNvPr id="24" name="Caption Preserves Maintenance"/>
          <p:cNvSpPr txBox="1"/>
          <p:nvPr/>
        </p:nvSpPr>
        <p:spPr>
          <a:xfrm>
            <a:off x="8698794" y="3429000"/>
            <a:ext cx="2858086" cy="365125"/>
          </a:xfrm>
          <a:prstGeom prst="rect">
            <a:avLst/>
          </a:prstGeom>
          <a:noFill/>
        </p:spPr>
        <p:txBody>
          <a:bodyPr wrap="square" lIns="0" tIns="0" rIns="0" bIns="0" anchor="b">
            <a:noAutofit/>
          </a:bodyPr>
          <a:lstStyle/>
          <a:p>
            <a:pPr algn="ctr"/>
            <a:r>
              <a:rPr lang="en-US" sz="1200" b="1" dirty="0">
                <a:solidFill>
                  <a:srgbClr val="FFFFFF"/>
                </a:solidFill>
                <a:latin typeface="Arial"/>
              </a:rPr>
              <a:t>PRESERVES MAINTENANCE</a:t>
            </a:r>
          </a:p>
        </p:txBody>
      </p:sp>
      <p:pic>
        <p:nvPicPr>
          <p:cNvPr id="25" name="Picture HOA Landscape"/>
          <p:cNvPicPr>
            <a:picLocks noChangeAspect="1"/>
          </p:cNvPicPr>
          <p:nvPr/>
        </p:nvPicPr>
        <p:blipFill>
          <a:blip r:embed="rId2"/>
          <a:stretch>
            <a:fillRect/>
          </a:stretch>
        </p:blipFill>
        <p:spPr>
          <a:xfrm>
            <a:off x="144755" y="1235417"/>
            <a:ext cx="4570214" cy="3556746"/>
          </a:xfrm>
          <a:prstGeom prst="rect">
            <a:avLst/>
          </a:prstGeom>
          <a:ln w="9525">
            <a:solidFill>
              <a:srgbClr val="FFFFFF"/>
            </a:solidFill>
          </a:ln>
        </p:spPr>
      </p:pic>
      <p:pic>
        <p:nvPicPr>
          <p:cNvPr id="26" name="Picture Lake Maintenance"/>
          <p:cNvPicPr>
            <a:picLocks noChangeAspect="1"/>
          </p:cNvPicPr>
          <p:nvPr/>
        </p:nvPicPr>
        <p:blipFill>
          <a:blip r:embed="rId3"/>
          <a:stretch>
            <a:fillRect/>
          </a:stretch>
        </p:blipFill>
        <p:spPr>
          <a:xfrm>
            <a:off x="3693389" y="2189313"/>
            <a:ext cx="4614514" cy="3556746"/>
          </a:xfrm>
          <a:prstGeom prst="rect">
            <a:avLst/>
          </a:prstGeom>
          <a:ln w="9525">
            <a:solidFill>
              <a:srgbClr val="FFFFFF"/>
            </a:solidFill>
          </a:ln>
        </p:spPr>
      </p:pic>
      <p:pic>
        <p:nvPicPr>
          <p:cNvPr id="27" name="Picture Preserves Maintenance"/>
          <p:cNvPicPr>
            <a:picLocks noChangeAspect="1"/>
          </p:cNvPicPr>
          <p:nvPr/>
        </p:nvPicPr>
        <p:blipFill>
          <a:blip r:embed="rId4"/>
          <a:stretch>
            <a:fillRect/>
          </a:stretch>
        </p:blipFill>
        <p:spPr>
          <a:xfrm>
            <a:off x="8083474" y="206364"/>
            <a:ext cx="3940409" cy="3051097"/>
          </a:xfrm>
          <a:prstGeom prst="rect">
            <a:avLst/>
          </a:prstGeom>
          <a:ln w="9525">
            <a:solidFill>
              <a:srgbClr val="FFFFFF"/>
            </a:solidFill>
          </a:ln>
        </p:spPr>
      </p:pic>
    </p:spTree>
    <p:extLst>
      <p:ext uri="{BB962C8B-B14F-4D97-AF65-F5344CB8AC3E}">
        <p14:creationId xmlns:p14="http://schemas.microsoft.com/office/powerpoint/2010/main" val="42375540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875C19A-1AAE-476A-A316-A2CF92D763D3}"/>
              </a:ext>
            </a:extLst>
          </p:cNvPr>
          <p:cNvSpPr>
            <a:spLocks noGrp="1"/>
          </p:cNvSpPr>
          <p:nvPr>
            <p:ph type="title"/>
          </p:nvPr>
        </p:nvSpPr>
        <p:spPr>
          <a:xfrm>
            <a:off x="444500" y="542925"/>
            <a:ext cx="11214100" cy="535531"/>
          </a:xfrm>
        </p:spPr>
        <p:txBody>
          <a:bodyPr/>
          <a:lstStyle/>
          <a:p>
            <a:r>
              <a:rPr lang="en-US" dirty="0"/>
              <a:t>ARTISAN LAKES EAST MAPS</a:t>
            </a:r>
          </a:p>
        </p:txBody>
      </p:sp>
      <p:sp>
        <p:nvSpPr>
          <p:cNvPr id="2" name="Slide Number Placeholder 1">
            <a:extLst>
              <a:ext uri="{FF2B5EF4-FFF2-40B4-BE49-F238E27FC236}">
                <a16:creationId xmlns:a16="http://schemas.microsoft.com/office/drawing/2014/main" id="{BE9800F6-D571-48C4-8466-12AA1ADB659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63D6C4-4840-40CC-AC84-17E24B3B7BDE}" type="slidenum">
              <a:rPr kumimoji="0" lang="en-US" sz="1000" b="0" i="0" u="none" strike="noStrike" kern="1200" cap="none" spc="0" normalizeH="0" baseline="0" noProof="0" smtClean="0">
                <a:ln>
                  <a:noFill/>
                </a:ln>
                <a:solidFill>
                  <a:srgbClr val="FFFFFF"/>
                </a:solidFill>
                <a:effectLst/>
                <a:uLnTx/>
                <a:uFillTx/>
                <a:latin typeface="Trade Gothic LT Pro" panose="020B05030403030200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000" b="0" i="0" u="none" strike="noStrike" kern="1200" cap="none" spc="0" normalizeH="0" baseline="0" noProof="0" dirty="0">
              <a:ln>
                <a:noFill/>
              </a:ln>
              <a:solidFill>
                <a:srgbClr val="FFFFFF"/>
              </a:solidFill>
              <a:effectLst/>
              <a:uLnTx/>
              <a:uFillTx/>
              <a:latin typeface="Trade Gothic LT Pro" panose="020B0503040303020004" pitchFamily="34" charset="0"/>
              <a:ea typeface="+mn-ea"/>
              <a:cs typeface="+mn-cs"/>
            </a:endParaRPr>
          </a:p>
        </p:txBody>
      </p:sp>
      <p:sp>
        <p:nvSpPr>
          <p:cNvPr id="22" name="Caption OM Exhibit"/>
          <p:cNvSpPr txBox="1"/>
          <p:nvPr/>
        </p:nvSpPr>
        <p:spPr>
          <a:xfrm>
            <a:off x="2536166" y="966158"/>
            <a:ext cx="5779698" cy="465827"/>
          </a:xfrm>
          <a:prstGeom prst="rect">
            <a:avLst/>
          </a:prstGeom>
          <a:noFill/>
        </p:spPr>
        <p:txBody>
          <a:bodyPr wrap="square" lIns="0" tIns="0" rIns="0" bIns="0" anchor="b">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Arial"/>
                <a:ea typeface="+mn-ea"/>
                <a:cs typeface="+mn-cs"/>
              </a:rPr>
              <a:t>	DRAINAGE / STORMWATER MANAGEMENT EXHIBIT</a:t>
            </a:r>
          </a:p>
        </p:txBody>
      </p:sp>
      <p:sp>
        <p:nvSpPr>
          <p:cNvPr id="24" name="Caption Sheet 1"/>
          <p:cNvSpPr txBox="1"/>
          <p:nvPr/>
        </p:nvSpPr>
        <p:spPr>
          <a:xfrm>
            <a:off x="444500" y="1981932"/>
            <a:ext cx="5576500" cy="260000"/>
          </a:xfrm>
          <a:prstGeom prst="rect">
            <a:avLst/>
          </a:prstGeom>
          <a:noFill/>
        </p:spPr>
        <p:txBody>
          <a:bodyPr wrap="square" lIns="0" tIns="0" rIns="0" bIns="0" anchor="b">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Arial"/>
                <a:ea typeface="+mn-ea"/>
                <a:cs typeface="+mn-cs"/>
              </a:rPr>
              <a:t>SHEET 1</a:t>
            </a:r>
          </a:p>
        </p:txBody>
      </p:sp>
      <p:sp>
        <p:nvSpPr>
          <p:cNvPr id="25" name="Caption Sheet 2"/>
          <p:cNvSpPr txBox="1"/>
          <p:nvPr/>
        </p:nvSpPr>
        <p:spPr>
          <a:xfrm>
            <a:off x="6171000" y="1981932"/>
            <a:ext cx="5576500" cy="260000"/>
          </a:xfrm>
          <a:prstGeom prst="rect">
            <a:avLst/>
          </a:prstGeom>
          <a:noFill/>
        </p:spPr>
        <p:txBody>
          <a:bodyPr wrap="square" lIns="0" tIns="0" rIns="0" bIns="0" anchor="b">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Arial"/>
                <a:ea typeface="+mn-ea"/>
                <a:cs typeface="+mn-cs"/>
              </a:rPr>
              <a:t>SHEET 2</a:t>
            </a:r>
          </a:p>
        </p:txBody>
      </p:sp>
      <p:pic>
        <p:nvPicPr>
          <p:cNvPr id="26" name="Picture ALE Exhibit Sheet 1"/>
          <p:cNvPicPr>
            <a:picLocks noChangeAspect="1"/>
          </p:cNvPicPr>
          <p:nvPr/>
        </p:nvPicPr>
        <p:blipFill>
          <a:blip r:embed="rId2"/>
          <a:stretch>
            <a:fillRect/>
          </a:stretch>
        </p:blipFill>
        <p:spPr>
          <a:xfrm>
            <a:off x="444500" y="2331932"/>
            <a:ext cx="5576500" cy="3717666"/>
          </a:xfrm>
          <a:prstGeom prst="rect">
            <a:avLst/>
          </a:prstGeom>
          <a:ln w="9525">
            <a:solidFill>
              <a:srgbClr val="FFFFFF"/>
            </a:solidFill>
          </a:ln>
        </p:spPr>
      </p:pic>
      <p:pic>
        <p:nvPicPr>
          <p:cNvPr id="27" name="Picture ALE Exhibit Sheet 2"/>
          <p:cNvPicPr>
            <a:picLocks noChangeAspect="1"/>
          </p:cNvPicPr>
          <p:nvPr/>
        </p:nvPicPr>
        <p:blipFill>
          <a:blip r:embed="rId3"/>
          <a:stretch>
            <a:fillRect/>
          </a:stretch>
        </p:blipFill>
        <p:spPr>
          <a:xfrm>
            <a:off x="6171000" y="2331932"/>
            <a:ext cx="5576500" cy="3717666"/>
          </a:xfrm>
          <a:prstGeom prst="rect">
            <a:avLst/>
          </a:prstGeom>
          <a:ln w="9525">
            <a:solidFill>
              <a:srgbClr val="FFFFFF"/>
            </a:solidFill>
          </a:ln>
        </p:spPr>
      </p:pic>
    </p:spTree>
    <p:extLst>
      <p:ext uri="{BB962C8B-B14F-4D97-AF65-F5344CB8AC3E}">
        <p14:creationId xmlns:p14="http://schemas.microsoft.com/office/powerpoint/2010/main" val="4969455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13A1C-C1D5-BF53-8D42-360AC2757EEA}"/>
              </a:ext>
            </a:extLst>
          </p:cNvPr>
          <p:cNvSpPr>
            <a:spLocks noGrp="1"/>
          </p:cNvSpPr>
          <p:nvPr>
            <p:ph type="title"/>
          </p:nvPr>
        </p:nvSpPr>
        <p:spPr/>
        <p:txBody>
          <a:bodyPr/>
          <a:lstStyle/>
          <a:p>
            <a:r>
              <a:rPr lang="en-US" dirty="0"/>
              <a:t>ARTISAN </a:t>
            </a:r>
            <a:r>
              <a:rPr lang="en-US"/>
              <a:t>LAKES EAST </a:t>
            </a:r>
            <a:r>
              <a:rPr lang="en-US" dirty="0"/>
              <a:t>AND ARTISAN </a:t>
            </a:r>
            <a:r>
              <a:rPr lang="en-US"/>
              <a:t>LAKES CDD</a:t>
            </a:r>
            <a:r>
              <a:rPr lang="en-US" dirty="0"/>
              <a:t> MAPS</a:t>
            </a:r>
          </a:p>
        </p:txBody>
      </p:sp>
      <p:sp>
        <p:nvSpPr>
          <p:cNvPr id="3" name="Slide Number Placeholder 2">
            <a:extLst>
              <a:ext uri="{FF2B5EF4-FFF2-40B4-BE49-F238E27FC236}">
                <a16:creationId xmlns:a16="http://schemas.microsoft.com/office/drawing/2014/main" id="{287870F4-7317-8CA8-E59B-897725BAC06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63D6C4-4840-40CC-AC84-17E24B3B7BDE}" type="slidenum">
              <a:rPr kumimoji="0" lang="en-US" sz="1000" b="0" i="0" u="none" strike="noStrike" kern="1200" cap="none" spc="0" normalizeH="0" baseline="0" noProof="0" smtClean="0">
                <a:ln>
                  <a:noFill/>
                </a:ln>
                <a:solidFill>
                  <a:srgbClr val="FFFFFF"/>
                </a:solidFill>
                <a:effectLst/>
                <a:uLnTx/>
                <a:uFillTx/>
                <a:latin typeface="Trade Gothic LT Pro" panose="020B05030403030200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000" b="0" i="0" u="none" strike="noStrike" kern="1200" cap="none" spc="0" normalizeH="0" baseline="0" noProof="0" dirty="0">
              <a:ln>
                <a:noFill/>
              </a:ln>
              <a:solidFill>
                <a:srgbClr val="FFFFFF"/>
              </a:solidFill>
              <a:effectLst/>
              <a:uLnTx/>
              <a:uFillTx/>
              <a:latin typeface="Trade Gothic LT Pro" panose="020B0503040303020004" pitchFamily="34" charset="0"/>
              <a:ea typeface="+mn-ea"/>
              <a:cs typeface="+mn-cs"/>
            </a:endParaRPr>
          </a:p>
        </p:txBody>
      </p:sp>
      <p:sp>
        <p:nvSpPr>
          <p:cNvPr id="4" name="Text Placeholder 3">
            <a:extLst>
              <a:ext uri="{FF2B5EF4-FFF2-40B4-BE49-F238E27FC236}">
                <a16:creationId xmlns:a16="http://schemas.microsoft.com/office/drawing/2014/main" id="{1D88CFF5-E6B5-C7A2-CEC4-F0B45ADAA5D4}"/>
              </a:ext>
            </a:extLst>
          </p:cNvPr>
          <p:cNvSpPr>
            <a:spLocks noGrp="1"/>
          </p:cNvSpPr>
          <p:nvPr>
            <p:ph type="body" sz="quarter" idx="13"/>
          </p:nvPr>
        </p:nvSpPr>
        <p:spPr/>
        <p:txBody>
          <a:bodyPr/>
          <a:lstStyle/>
          <a:p>
            <a:r>
              <a:rPr lang="en-US" dirty="0"/>
              <a:t>PONDS </a:t>
            </a:r>
          </a:p>
          <a:p>
            <a:r>
              <a:rPr lang="en-US" dirty="0"/>
              <a:t>WETLANDS</a:t>
            </a:r>
          </a:p>
          <a:p>
            <a:endParaRPr lang="en-US" dirty="0"/>
          </a:p>
        </p:txBody>
      </p:sp>
      <p:pic>
        <p:nvPicPr>
          <p:cNvPr id="8" name="Picture 7">
            <a:extLst>
              <a:ext uri="{FF2B5EF4-FFF2-40B4-BE49-F238E27FC236}">
                <a16:creationId xmlns:a16="http://schemas.microsoft.com/office/drawing/2014/main" id="{C8EFEDB0-E830-0580-A663-CFC7F64063F9}"/>
              </a:ext>
            </a:extLst>
          </p:cNvPr>
          <p:cNvPicPr>
            <a:picLocks noChangeAspect="1"/>
          </p:cNvPicPr>
          <p:nvPr/>
        </p:nvPicPr>
        <p:blipFill>
          <a:blip r:embed="rId2"/>
          <a:srcRect l="4926" t="10489" r="3819" b="8808"/>
          <a:stretch>
            <a:fillRect/>
          </a:stretch>
        </p:blipFill>
        <p:spPr>
          <a:xfrm>
            <a:off x="444500" y="2599319"/>
            <a:ext cx="5705042" cy="3898318"/>
          </a:xfrm>
          <a:prstGeom prst="rect">
            <a:avLst/>
          </a:prstGeom>
        </p:spPr>
      </p:pic>
      <p:pic>
        <p:nvPicPr>
          <p:cNvPr id="10" name="Picture 9">
            <a:extLst>
              <a:ext uri="{FF2B5EF4-FFF2-40B4-BE49-F238E27FC236}">
                <a16:creationId xmlns:a16="http://schemas.microsoft.com/office/drawing/2014/main" id="{ED54B2A7-C217-5993-7F23-E9CAF93223E8}"/>
              </a:ext>
            </a:extLst>
          </p:cNvPr>
          <p:cNvPicPr>
            <a:picLocks noChangeAspect="1"/>
          </p:cNvPicPr>
          <p:nvPr/>
        </p:nvPicPr>
        <p:blipFill>
          <a:blip r:embed="rId3"/>
          <a:srcRect l="4593" t="10000" r="3627" b="10556"/>
          <a:stretch>
            <a:fillRect/>
          </a:stretch>
        </p:blipFill>
        <p:spPr>
          <a:xfrm>
            <a:off x="6286500" y="1139372"/>
            <a:ext cx="5624507" cy="3762828"/>
          </a:xfrm>
          <a:prstGeom prst="rect">
            <a:avLst/>
          </a:prstGeom>
        </p:spPr>
      </p:pic>
    </p:spTree>
    <p:extLst>
      <p:ext uri="{BB962C8B-B14F-4D97-AF65-F5344CB8AC3E}">
        <p14:creationId xmlns:p14="http://schemas.microsoft.com/office/powerpoint/2010/main" val="26746944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15E3981-F0D7-482C-A8E0-6A57700BECA7}"/>
              </a:ext>
            </a:extLst>
          </p:cNvPr>
          <p:cNvSpPr>
            <a:spLocks noGrp="1"/>
          </p:cNvSpPr>
          <p:nvPr>
            <p:ph type="title"/>
          </p:nvPr>
        </p:nvSpPr>
        <p:spPr/>
        <p:txBody>
          <a:bodyPr/>
          <a:lstStyle/>
          <a:p>
            <a:r>
              <a:rPr lang="en-US" dirty="0"/>
              <a:t>CHALLENGES AND OPPORTUNITIES</a:t>
            </a:r>
          </a:p>
        </p:txBody>
      </p:sp>
      <p:sp>
        <p:nvSpPr>
          <p:cNvPr id="2" name="Slide Number Placeholder 1">
            <a:extLst>
              <a:ext uri="{FF2B5EF4-FFF2-40B4-BE49-F238E27FC236}">
                <a16:creationId xmlns:a16="http://schemas.microsoft.com/office/drawing/2014/main" id="{520FC4EE-F318-4344-9E3C-B950ADB63865}"/>
              </a:ext>
            </a:extLst>
          </p:cNvPr>
          <p:cNvSpPr>
            <a:spLocks noGrp="1"/>
          </p:cNvSpPr>
          <p:nvPr>
            <p:ph type="sldNum" sz="quarter" idx="12"/>
          </p:nvPr>
        </p:nvSpPr>
        <p:spPr/>
        <p:txBody>
          <a:bodyPr/>
          <a:lstStyle/>
          <a:p>
            <a:fld id="{C263D6C4-4840-40CC-AC84-17E24B3B7BDE}" type="slidenum">
              <a:rPr lang="en-US" smtClean="0"/>
              <a:pPr/>
              <a:t>9</a:t>
            </a:fld>
            <a:endParaRPr lang="en-US" dirty="0"/>
          </a:p>
        </p:txBody>
      </p:sp>
      <p:sp>
        <p:nvSpPr>
          <p:cNvPr id="7" name="Text Placeholder 6">
            <a:extLst>
              <a:ext uri="{FF2B5EF4-FFF2-40B4-BE49-F238E27FC236}">
                <a16:creationId xmlns:a16="http://schemas.microsoft.com/office/drawing/2014/main" id="{B74126B4-1E6C-4FFF-9282-40E18A85A07F}"/>
              </a:ext>
            </a:extLst>
          </p:cNvPr>
          <p:cNvSpPr>
            <a:spLocks noGrp="1"/>
          </p:cNvSpPr>
          <p:nvPr>
            <p:ph type="body" sz="quarter" idx="1"/>
          </p:nvPr>
        </p:nvSpPr>
        <p:spPr/>
        <p:txBody>
          <a:bodyPr/>
          <a:lstStyle/>
          <a:p>
            <a:r>
              <a:rPr lang="en-US" dirty="0"/>
              <a:t>CHALLENGES</a:t>
            </a:r>
          </a:p>
        </p:txBody>
      </p:sp>
      <p:sp>
        <p:nvSpPr>
          <p:cNvPr id="5" name="Text Placeholder 4">
            <a:extLst>
              <a:ext uri="{FF2B5EF4-FFF2-40B4-BE49-F238E27FC236}">
                <a16:creationId xmlns:a16="http://schemas.microsoft.com/office/drawing/2014/main" id="{E0C87788-476B-4620-8002-A5C1177AD6C1}"/>
              </a:ext>
            </a:extLst>
          </p:cNvPr>
          <p:cNvSpPr>
            <a:spLocks noGrp="1"/>
          </p:cNvSpPr>
          <p:nvPr>
            <p:ph type="body" sz="quarter" idx="3"/>
          </p:nvPr>
        </p:nvSpPr>
        <p:spPr/>
        <p:txBody>
          <a:bodyPr/>
          <a:lstStyle/>
          <a:p>
            <a:r>
              <a:rPr lang="en-US" dirty="0"/>
              <a:t>OPPORTUNITIES</a:t>
            </a:r>
          </a:p>
        </p:txBody>
      </p:sp>
      <p:sp>
        <p:nvSpPr>
          <p:cNvPr id="8" name="Text Placeholder 7">
            <a:extLst>
              <a:ext uri="{FF2B5EF4-FFF2-40B4-BE49-F238E27FC236}">
                <a16:creationId xmlns:a16="http://schemas.microsoft.com/office/drawing/2014/main" id="{47DC4E62-1A34-4F98-A451-214F1808519C}"/>
              </a:ext>
            </a:extLst>
          </p:cNvPr>
          <p:cNvSpPr>
            <a:spLocks noGrp="1"/>
          </p:cNvSpPr>
          <p:nvPr>
            <p:ph type="body" sz="quarter" idx="2"/>
          </p:nvPr>
        </p:nvSpPr>
        <p:spPr/>
        <p:txBody>
          <a:bodyPr/>
          <a:lstStyle/>
          <a:p>
            <a:pPr algn="just"/>
            <a:r>
              <a:rPr lang="en-US" dirty="0"/>
              <a:t>EVALUATING ASSESTS IN FY 2027 TO PRESERVE AND ENHANCE THE LONG-TERM FUNCTIONALITY OF THE WATER MANAGEMENT SYSTEM. </a:t>
            </a:r>
          </a:p>
          <a:p>
            <a:pPr algn="just"/>
            <a:r>
              <a:rPr lang="en-US" dirty="0"/>
              <a:t>INSURING CORRECT SCOPE OF SERVICES FOR MAINTENANCE.</a:t>
            </a:r>
          </a:p>
          <a:p>
            <a:pPr algn="just"/>
            <a:r>
              <a:rPr lang="en-US" dirty="0"/>
              <a:t>INSURING COMPLIANCE WITH REGULATORY PERMITS.</a:t>
            </a:r>
          </a:p>
          <a:p>
            <a:pPr algn="just"/>
            <a:r>
              <a:rPr lang="en-US" dirty="0"/>
              <a:t>DEFINING SERVICE LEVELS AS GROWTH OCCURS</a:t>
            </a:r>
          </a:p>
          <a:p>
            <a:endParaRPr lang="en-US" dirty="0"/>
          </a:p>
          <a:p>
            <a:endParaRPr lang="en-US" dirty="0"/>
          </a:p>
          <a:p>
            <a:endParaRPr lang="en-US" dirty="0"/>
          </a:p>
        </p:txBody>
      </p:sp>
      <p:sp>
        <p:nvSpPr>
          <p:cNvPr id="6" name="Text Placeholder 5">
            <a:extLst>
              <a:ext uri="{FF2B5EF4-FFF2-40B4-BE49-F238E27FC236}">
                <a16:creationId xmlns:a16="http://schemas.microsoft.com/office/drawing/2014/main" id="{000A9570-5EF6-4AFB-9FCA-7C8998E3FEB1}"/>
              </a:ext>
            </a:extLst>
          </p:cNvPr>
          <p:cNvSpPr>
            <a:spLocks noGrp="1"/>
          </p:cNvSpPr>
          <p:nvPr>
            <p:ph type="body" sz="quarter" idx="4"/>
          </p:nvPr>
        </p:nvSpPr>
        <p:spPr/>
        <p:txBody>
          <a:bodyPr/>
          <a:lstStyle/>
          <a:p>
            <a:pPr algn="just"/>
            <a:r>
              <a:rPr lang="en-US" dirty="0"/>
              <a:t>DEVELOPMENT OF LONG TERM BUDGET PLAN.</a:t>
            </a:r>
          </a:p>
          <a:p>
            <a:pPr algn="just"/>
            <a:r>
              <a:rPr lang="en-US" dirty="0"/>
              <a:t>STABILIZE ASSESSMENT RATE TO MINIMIZE INCREASES</a:t>
            </a:r>
          </a:p>
          <a:p>
            <a:pPr algn="just"/>
            <a:r>
              <a:rPr lang="en-US" dirty="0"/>
              <a:t>INVESTING IN OUR COMMUNITIES SERVICE DELIVERY REQUIREMENTS TO MEET REGULATORY REQUIRMENTS AND COMMUNITY STANDARDS.</a:t>
            </a:r>
          </a:p>
          <a:p>
            <a:endParaRPr lang="en-US" dirty="0"/>
          </a:p>
        </p:txBody>
      </p:sp>
    </p:spTree>
    <p:extLst>
      <p:ext uri="{BB962C8B-B14F-4D97-AF65-F5344CB8AC3E}">
        <p14:creationId xmlns:p14="http://schemas.microsoft.com/office/powerpoint/2010/main" val="3607270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Custom 12">
      <a:dk1>
        <a:srgbClr val="000000"/>
      </a:dk1>
      <a:lt1>
        <a:srgbClr val="FFFFFF"/>
      </a:lt1>
      <a:dk2>
        <a:srgbClr val="6D6E71"/>
      </a:dk2>
      <a:lt2>
        <a:srgbClr val="58595B"/>
      </a:lt2>
      <a:accent1>
        <a:srgbClr val="0065A4"/>
      </a:accent1>
      <a:accent2>
        <a:srgbClr val="47C3D3"/>
      </a:accent2>
      <a:accent3>
        <a:srgbClr val="8F2D63"/>
      </a:accent3>
      <a:accent4>
        <a:srgbClr val="1A6871"/>
      </a:accent4>
      <a:accent5>
        <a:srgbClr val="0C4360"/>
      </a:accent5>
      <a:accent6>
        <a:srgbClr val="F47735"/>
      </a:accent6>
      <a:hlink>
        <a:srgbClr val="00559A"/>
      </a:hlink>
      <a:folHlink>
        <a:srgbClr val="595851"/>
      </a:folHlink>
    </a:clrScheme>
    <a:fontScheme name="Custom 3">
      <a:majorFont>
        <a:latin typeface="Trebuchet MS"/>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66687569_Modern blue presentation_AAS_v5" id="{C7B59113-CD15-4341-96CA-86E715D5BE98}" vid="{5A8FDAEB-3DF3-4B3C-A708-49813F8D6F8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291512c1ee715ab617f4c07df79fc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8256c27c40ca5c40ce1cf6c44f0205df"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C103400-4A22-4E35-B588-4C4D4263895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5757914-1161-4661-9696-421FD6935CDD}">
  <ds:schemaRefs>
    <ds:schemaRef ds:uri="http://purl.org/dc/elements/1.1/"/>
    <ds:schemaRef ds:uri="http://schemas.microsoft.com/office/2006/metadata/properties"/>
    <ds:schemaRef ds:uri="http://schemas.microsoft.com/office/2006/documentManagement/types"/>
    <ds:schemaRef ds:uri="http://schemas.openxmlformats.org/package/2006/metadata/core-properties"/>
    <ds:schemaRef ds:uri="16c05727-aa75-4e4a-9b5f-8a80a1165891"/>
    <ds:schemaRef ds:uri="http://purl.org/dc/dcmitype/"/>
    <ds:schemaRef ds:uri="http://schemas.microsoft.com/office/infopath/2007/PartnerControls"/>
    <ds:schemaRef ds:uri="71af3243-3dd4-4a8d-8c0d-dd76da1f02a5"/>
    <ds:schemaRef ds:uri="http://www.w3.org/XML/1998/namespace"/>
    <ds:schemaRef ds:uri="http://purl.org/dc/terms/"/>
  </ds:schemaRefs>
</ds:datastoreItem>
</file>

<file path=customXml/itemProps3.xml><?xml version="1.0" encoding="utf-8"?>
<ds:datastoreItem xmlns:ds="http://schemas.openxmlformats.org/officeDocument/2006/customXml" ds:itemID="{5B26E0C9-B2AA-42E6-97B6-E1B7D9EAF12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Modern blue presentation</Template>
  <TotalTime>9231</TotalTime>
  <Words>1489</Words>
  <Application>Microsoft Office PowerPoint</Application>
  <PresentationFormat>Widescreen</PresentationFormat>
  <Paragraphs>326</Paragraphs>
  <Slides>17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Calibri</vt:lpstr>
      <vt:lpstr>Trade Gothic LT Pro</vt:lpstr>
      <vt:lpstr>Trebuchet MS</vt:lpstr>
      <vt:lpstr>Office Theme</vt:lpstr>
      <vt:lpstr>GENERAL OPERATIONS BUDGET</vt:lpstr>
      <vt:lpstr>INTRODUCTIONS</vt:lpstr>
      <vt:lpstr>BOARD STRUCTURE</vt:lpstr>
      <vt:lpstr>BUDGET TIMELINE AND BUDGET PROCESS</vt:lpstr>
      <vt:lpstr>TYPICAL PUBLIC HEARING AGENDA FORMAT</vt:lpstr>
      <vt:lpstr>ARTISAN LAKES EAST CDD MAPS</vt:lpstr>
      <vt:lpstr>ARTISAN LAKES EAST MAPS</vt:lpstr>
      <vt:lpstr>ARTISAN LAKES EAST AND ARTISAN LAKES CDD MAPS</vt:lpstr>
      <vt:lpstr>CHALLENGES AND OPPORTUNITIES</vt:lpstr>
      <vt:lpstr>COMPONENTS OF BUDGET</vt:lpstr>
      <vt:lpstr>PowerPoint Presentation</vt:lpstr>
      <vt:lpstr>COMPONENTS OF BUDGET</vt:lpstr>
      <vt:lpstr>COMPONENTS OF BUDGET </vt:lpstr>
      <vt:lpstr>BUDGET SUMMARY OF OPERATIONS</vt:lpstr>
      <vt:lpstr>Assessment Rate Comparison</vt:lpstr>
      <vt:lpstr>ARTISAN LAKES EAST CDD COMPARISON OF MAILED NOTICE OF ASSESSMENTS AND MANATEE COUNTY TRIM NOTICE</vt:lpstr>
      <vt:lpstr>ASSESSMENT RATE AND FINAL COMMENTS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PROPOSED BUDGET</dc:title>
  <dc:creator>James Ward</dc:creator>
  <cp:lastModifiedBy>Richard Freeman</cp:lastModifiedBy>
  <cp:revision>37</cp:revision>
  <cp:lastPrinted>2023-12-05T17:21:32Z</cp:lastPrinted>
  <dcterms:created xsi:type="dcterms:W3CDTF">2022-05-20T18:21:29Z</dcterms:created>
  <dcterms:modified xsi:type="dcterms:W3CDTF">2026-09-11T11:55:00Z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