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pPr w:leftFromText="180" w:rightFromText="180" w:vertAnchor="text" w:horzAnchor="page" w:tblpX="541" w:tblpY="-430"/>
        <w:tblW w:w="10080" w:type="dxa"/>
        <w:tblCellMar>
          <w:top w:w="288" w:type="dxa"/>
          <w:left w:w="144" w:type="dxa"/>
          <w:right w:w="115" w:type="dxa"/>
        </w:tblCellMar>
        <w:tblLook w:val="0600" w:firstRow="0" w:lastRow="0" w:firstColumn="0" w:lastColumn="0" w:noHBand="1" w:noVBand="1"/>
      </w:tblPr>
      <w:tblGrid>
        <w:gridCol w:w="5310"/>
        <w:gridCol w:w="4770"/>
      </w:tblGrid>
      <w:tr w:rsidR="00C020A6" w:rsidRPr="00A318F4" w14:paraId="2251F9B5" w14:textId="77777777" w:rsidTr="00C020A6">
        <w:trPr>
          <w:trHeight w:val="1167"/>
        </w:trPr>
        <w:tc>
          <w:tcPr>
            <w:tcW w:w="5310" w:type="dxa"/>
          </w:tcPr>
          <w:p w14:paraId="0EA57D22" w14:textId="57DAA750" w:rsidR="003C794A" w:rsidRDefault="003C794A" w:rsidP="00C020A6">
            <w:pPr>
              <w:pStyle w:val="Title"/>
              <w:rPr>
                <w:bCs/>
                <w:i/>
                <w:iCs/>
                <w:sz w:val="28"/>
                <w:szCs w:val="28"/>
              </w:rPr>
            </w:pPr>
            <w:bookmarkStart w:id="0" w:name="_Hlk206957134"/>
            <w:bookmarkStart w:id="1" w:name="_Hlk206957293"/>
            <w:bookmarkStart w:id="2" w:name="_Hlk206957265"/>
          </w:p>
          <w:p w14:paraId="0373AC69" w14:textId="77777777" w:rsidR="003C794A" w:rsidRPr="00F4743F" w:rsidRDefault="003C794A" w:rsidP="00C020A6">
            <w:pPr>
              <w:pStyle w:val="Title"/>
              <w:rPr>
                <w:bCs/>
                <w:i/>
                <w:iCs/>
                <w:sz w:val="22"/>
                <w:szCs w:val="22"/>
              </w:rPr>
            </w:pPr>
          </w:p>
          <w:p w14:paraId="2B6D64FF" w14:textId="77777777" w:rsidR="00F4743F" w:rsidRDefault="00F4743F" w:rsidP="00C020A6">
            <w:pPr>
              <w:pStyle w:val="Title"/>
              <w:rPr>
                <w:bCs/>
                <w:i/>
                <w:iCs/>
                <w:sz w:val="28"/>
                <w:szCs w:val="28"/>
              </w:rPr>
            </w:pPr>
          </w:p>
          <w:p w14:paraId="258899F3" w14:textId="5FECA7C2" w:rsidR="00C020A6" w:rsidRPr="00F65646" w:rsidRDefault="00401DB1" w:rsidP="0076137D">
            <w:pPr>
              <w:pStyle w:val="Title"/>
              <w:ind w:left="396"/>
              <w:rPr>
                <w:bCs/>
                <w:i/>
                <w:iCs/>
                <w:sz w:val="28"/>
                <w:szCs w:val="28"/>
              </w:rPr>
            </w:pPr>
            <w:r>
              <w:rPr>
                <w:bCs/>
                <w:i/>
                <w:iCs/>
                <w:sz w:val="28"/>
                <w:szCs w:val="28"/>
              </w:rPr>
              <w:t>A</w:t>
            </w:r>
            <w:r w:rsidRPr="00401DB1">
              <w:rPr>
                <w:bCs/>
                <w:i/>
                <w:iCs/>
                <w:sz w:val="24"/>
                <w:szCs w:val="24"/>
              </w:rPr>
              <w:t>RTISAN</w:t>
            </w:r>
            <w:r>
              <w:rPr>
                <w:bCs/>
                <w:i/>
                <w:iCs/>
                <w:sz w:val="28"/>
                <w:szCs w:val="28"/>
              </w:rPr>
              <w:t xml:space="preserve"> L</w:t>
            </w:r>
            <w:r w:rsidRPr="00401DB1">
              <w:rPr>
                <w:bCs/>
                <w:i/>
                <w:iCs/>
                <w:sz w:val="24"/>
                <w:szCs w:val="24"/>
              </w:rPr>
              <w:t>AKES</w:t>
            </w:r>
            <w:r w:rsidR="00CE62E1">
              <w:rPr>
                <w:bCs/>
                <w:i/>
                <w:iCs/>
                <w:sz w:val="24"/>
                <w:szCs w:val="24"/>
              </w:rPr>
              <w:t xml:space="preserve"> </w:t>
            </w:r>
            <w:r w:rsidR="00CE62E1" w:rsidRPr="00CE62E1">
              <w:rPr>
                <w:bCs/>
                <w:i/>
                <w:iCs/>
                <w:sz w:val="28"/>
                <w:szCs w:val="28"/>
              </w:rPr>
              <w:t>E</w:t>
            </w:r>
            <w:r w:rsidR="00CE62E1">
              <w:rPr>
                <w:bCs/>
                <w:i/>
                <w:iCs/>
                <w:sz w:val="24"/>
                <w:szCs w:val="24"/>
              </w:rPr>
              <w:t>ast</w:t>
            </w:r>
          </w:p>
          <w:p w14:paraId="0486B514" w14:textId="6F466C18" w:rsidR="00C020A6" w:rsidRPr="00F65646" w:rsidRDefault="00C020A6" w:rsidP="0076137D">
            <w:pPr>
              <w:ind w:left="396"/>
              <w:rPr>
                <w:rFonts w:asciiTheme="majorHAnsi" w:hAnsiTheme="majorHAnsi"/>
                <w:b/>
                <w:bCs/>
                <w:i/>
                <w:iCs/>
              </w:rPr>
            </w:pPr>
            <w:r w:rsidRPr="00F65646">
              <w:rPr>
                <w:rFonts w:asciiTheme="majorHAnsi" w:hAnsiTheme="majorHAnsi"/>
                <w:b/>
                <w:bCs/>
                <w:i/>
                <w:iCs/>
                <w:color w:val="FFFFFF" w:themeColor="background1"/>
              </w:rPr>
              <w:t>Community Development District</w:t>
            </w:r>
            <w:bookmarkEnd w:id="0"/>
            <w:bookmarkEnd w:id="1"/>
          </w:p>
        </w:tc>
        <w:tc>
          <w:tcPr>
            <w:tcW w:w="4770" w:type="dxa"/>
            <w:vAlign w:val="bottom"/>
          </w:tcPr>
          <w:p w14:paraId="242DA9E0" w14:textId="77777777" w:rsidR="003C794A" w:rsidRDefault="003C794A" w:rsidP="001B255D">
            <w:pPr>
              <w:pStyle w:val="Subtitle"/>
              <w:spacing w:line="276" w:lineRule="auto"/>
              <w:rPr>
                <w:rFonts w:asciiTheme="majorHAnsi" w:hAnsiTheme="majorHAnsi"/>
                <w:b/>
                <w:bCs/>
                <w:i/>
                <w:iCs/>
              </w:rPr>
            </w:pPr>
          </w:p>
          <w:p w14:paraId="49A29CD4" w14:textId="77777777" w:rsidR="00F4743F" w:rsidRDefault="00F4743F" w:rsidP="001B255D">
            <w:pPr>
              <w:pStyle w:val="Subtitle"/>
              <w:spacing w:line="276" w:lineRule="auto"/>
              <w:rPr>
                <w:rFonts w:asciiTheme="majorHAnsi" w:hAnsiTheme="majorHAnsi"/>
                <w:b/>
                <w:bCs/>
                <w:i/>
                <w:iCs/>
              </w:rPr>
            </w:pPr>
          </w:p>
          <w:p w14:paraId="35929712" w14:textId="3AB84101" w:rsidR="00C7365E" w:rsidRDefault="00C7365E" w:rsidP="001B255D">
            <w:pPr>
              <w:pStyle w:val="Subtitle"/>
              <w:spacing w:line="276" w:lineRule="auto"/>
              <w:rPr>
                <w:rFonts w:asciiTheme="majorHAnsi" w:hAnsiTheme="majorHAnsi"/>
                <w:b/>
                <w:bCs/>
                <w:i/>
                <w:iCs/>
              </w:rPr>
            </w:pPr>
            <w:r>
              <w:rPr>
                <w:rFonts w:asciiTheme="majorHAnsi" w:hAnsiTheme="majorHAnsi"/>
                <w:b/>
                <w:bCs/>
                <w:i/>
                <w:iCs/>
              </w:rPr>
              <w:t>District Manager: James P. Ward</w:t>
            </w:r>
          </w:p>
          <w:p w14:paraId="37E5B1F6" w14:textId="41298334" w:rsidR="003E3082" w:rsidRDefault="00C7365E" w:rsidP="001B255D">
            <w:pPr>
              <w:pStyle w:val="Subtitle"/>
              <w:spacing w:line="276" w:lineRule="auto"/>
              <w:rPr>
                <w:rFonts w:asciiTheme="majorHAnsi" w:hAnsiTheme="majorHAnsi"/>
                <w:b/>
                <w:bCs/>
                <w:i/>
                <w:iCs/>
              </w:rPr>
            </w:pPr>
            <w:r>
              <w:rPr>
                <w:rFonts w:asciiTheme="majorHAnsi" w:hAnsiTheme="majorHAnsi"/>
                <w:b/>
                <w:bCs/>
                <w:i/>
                <w:iCs/>
              </w:rPr>
              <w:t>2301 NE 37</w:t>
            </w:r>
            <w:r w:rsidR="0076137D">
              <w:rPr>
                <w:rFonts w:asciiTheme="majorHAnsi" w:hAnsiTheme="majorHAnsi"/>
                <w:b/>
                <w:bCs/>
                <w:i/>
                <w:iCs/>
              </w:rPr>
              <w:t>th</w:t>
            </w:r>
            <w:r>
              <w:rPr>
                <w:rFonts w:asciiTheme="majorHAnsi" w:hAnsiTheme="majorHAnsi"/>
                <w:b/>
                <w:bCs/>
                <w:i/>
                <w:iCs/>
              </w:rPr>
              <w:t xml:space="preserve"> Street</w:t>
            </w:r>
          </w:p>
          <w:p w14:paraId="6D99E2F1" w14:textId="0F633061" w:rsidR="00C7365E" w:rsidRDefault="00C7365E" w:rsidP="001B255D">
            <w:pPr>
              <w:pStyle w:val="Subtitle"/>
              <w:spacing w:line="276" w:lineRule="auto"/>
              <w:rPr>
                <w:rFonts w:asciiTheme="majorHAnsi" w:hAnsiTheme="majorHAnsi"/>
                <w:b/>
                <w:bCs/>
                <w:i/>
                <w:iCs/>
              </w:rPr>
            </w:pPr>
            <w:r>
              <w:rPr>
                <w:rFonts w:asciiTheme="majorHAnsi" w:hAnsiTheme="majorHAnsi"/>
                <w:b/>
                <w:bCs/>
                <w:i/>
                <w:iCs/>
              </w:rPr>
              <w:t>Fort Lauderdale, Florida 33308</w:t>
            </w:r>
          </w:p>
          <w:p w14:paraId="20B57E17" w14:textId="501D8B7F" w:rsidR="00C7365E" w:rsidRPr="00F65646" w:rsidRDefault="00C7365E" w:rsidP="001B255D">
            <w:pPr>
              <w:pStyle w:val="Subtitle"/>
              <w:spacing w:line="276" w:lineRule="auto"/>
              <w:rPr>
                <w:rFonts w:asciiTheme="majorHAnsi" w:hAnsiTheme="majorHAnsi"/>
                <w:b/>
                <w:bCs/>
                <w:i/>
                <w:iCs/>
              </w:rPr>
            </w:pPr>
            <w:r>
              <w:rPr>
                <w:rFonts w:asciiTheme="majorHAnsi" w:hAnsiTheme="majorHAnsi"/>
                <w:b/>
                <w:bCs/>
                <w:i/>
                <w:iCs/>
              </w:rPr>
              <w:t>954.658.4900</w:t>
            </w:r>
          </w:p>
          <w:p w14:paraId="6FC637A7" w14:textId="0066370A" w:rsidR="00C020A6" w:rsidRPr="00F65646" w:rsidRDefault="00C020A6" w:rsidP="00C020A6">
            <w:pPr>
              <w:pStyle w:val="Subtitle"/>
              <w:rPr>
                <w:rFonts w:asciiTheme="majorHAnsi" w:hAnsiTheme="majorHAnsi"/>
                <w:b/>
                <w:bCs/>
                <w:i/>
                <w:iCs/>
              </w:rPr>
            </w:pPr>
          </w:p>
        </w:tc>
      </w:tr>
    </w:tbl>
    <w:bookmarkEnd w:id="2"/>
    <w:p w14:paraId="3A1D0140" w14:textId="77777777" w:rsidR="00F21442" w:rsidRDefault="00280551" w:rsidP="00D320E2">
      <w:pPr>
        <w:pStyle w:val="ImagePlaceholder"/>
      </w:pPr>
      <w:r w:rsidRPr="009509F7">
        <w:rPr>
          <w:noProof/>
          <w:color w:val="FFFFFF" w:themeColor="background1"/>
          <w:sz w:val="24"/>
          <w:lang w:val="en-AU" w:eastAsia="en-AU"/>
        </w:rPr>
        <mc:AlternateContent>
          <mc:Choice Requires="wpg">
            <w:drawing>
              <wp:anchor distT="0" distB="0" distL="114300" distR="114300" simplePos="0" relativeHeight="251664384" behindDoc="1" locked="0" layoutInCell="1" allowOverlap="1" wp14:anchorId="139F602B" wp14:editId="116572C5">
                <wp:simplePos x="0" y="0"/>
                <wp:positionH relativeFrom="page">
                  <wp:posOffset>-1336675</wp:posOffset>
                </wp:positionH>
                <wp:positionV relativeFrom="paragraph">
                  <wp:posOffset>-767080</wp:posOffset>
                </wp:positionV>
                <wp:extent cx="9197341" cy="10026481"/>
                <wp:effectExtent l="0" t="0" r="3810" b="0"/>
                <wp:wrapNone/>
                <wp:docPr id="3" name="Group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9197341" cy="10026481"/>
                          <a:chOff x="-1288951" y="0"/>
                          <a:chExt cx="9032776" cy="9626587"/>
                        </a:xfrm>
                      </wpg:grpSpPr>
                      <wps:wsp>
                        <wps:cNvPr id="919207677" name="Rectangle 1"/>
                        <wps:cNvSpPr/>
                        <wps:spPr>
                          <a:xfrm>
                            <a:off x="-28575" y="0"/>
                            <a:ext cx="7772400" cy="2247900"/>
                          </a:xfrm>
                          <a:prstGeom prst="rect">
                            <a:avLst/>
                          </a:prstGeom>
                          <a:solidFill>
                            <a:schemeClr val="bg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 name="Picture 1" descr="Decorative"/>
                          <pic:cNvPicPr>
                            <a:picLocks/>
                          </pic:cNvPicPr>
                        </pic:nvPicPr>
                        <pic:blipFill>
                          <a:blip r:embed="rId12">
                            <a:extLst>
                              <a:ext uri="{28A0092B-C50C-407E-A947-70E740481C1C}">
                                <a14:useLocalDpi xmlns:a14="http://schemas.microsoft.com/office/drawing/2010/main" val="0"/>
                              </a:ext>
                            </a:extLst>
                          </a:blip>
                          <a:srcRect/>
                          <a:stretch>
                            <a:fillRect/>
                          </a:stretch>
                        </pic:blipFill>
                        <pic:spPr bwMode="auto">
                          <a:xfrm>
                            <a:off x="-1288951" y="53032"/>
                            <a:ext cx="9032775" cy="9573555"/>
                          </a:xfrm>
                          <a:prstGeom prst="rect">
                            <a:avLst/>
                          </a:prstGeom>
                          <a:noFill/>
                          <a:ln>
                            <a:noFill/>
                          </a:ln>
                        </pic:spPr>
                      </pic:pic>
                    </wpg:wgp>
                  </a:graphicData>
                </a:graphic>
                <wp14:sizeRelH relativeFrom="margin">
                  <wp14:pctWidth>0</wp14:pctWidth>
                </wp14:sizeRelH>
                <wp14:sizeRelV relativeFrom="margin">
                  <wp14:pctHeight>0</wp14:pctHeight>
                </wp14:sizeRelV>
              </wp:anchor>
            </w:drawing>
          </mc:Choice>
          <mc:Fallback>
            <w:pict>
              <v:group w14:anchorId="2BC46B47" id="Group 3" o:spid="_x0000_s1026" alt="&quot;&quot;" style="position:absolute;margin-left:-105.25pt;margin-top:-60.4pt;width:724.2pt;height:789.5pt;z-index:-251652096;mso-position-horizontal-relative:page;mso-width-relative:margin;mso-height-relative:margin" coordorigin="-12889" coordsize="90327,96265"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KpD7l7wMAAD0JAAAOAAAAZHJzL2Uyb0RvYy54bWykVttu2zgQfV9g/0HQ&#10;e2JJsSxbiF0EySYokG2Dpos+0xRlEaVILklbdr9+Z0hJvjRoi64ByxxxOJfDmTO+fbdvRbRjxnIl&#10;l3F6ncQRk1RVXG6W8T+fH6/mcWQdkRURSrJlfGA2frf684/bTpcsU40SFTMRGJG27PQybpzT5WRi&#10;acNaYq+VZhI2a2Va4kA0m0llSAfWWzHJkmQ26ZSptFGUWQtvH8JmvPL265pR97GuLXORWMYQm/NP&#10;459rfE5Wt6TcGKIbTvswyG9E0RIuwelo6oE4Em0N/85Uy6lRVtXumqp2ouqaU+ZzgGzS5CKbJ6O2&#10;2ueyKbuNHmECaC9w+m2z9MPuyehX/WIAiU5vAAsvYS772rT4C1FGew/ZYYSM7V1E4eUiXRQ30zSO&#10;KOylSZLNpvM0oEobgB4PXqXZfL7IQel4njZ/DRaSm6woZsHCYpbN8nmBBiZDAJOzsDoNhWKPWNj/&#10;h8VrQzTzENsSsHgxEa98VllSzIoijiRpoWw/QSERuREs8slhEKA9wmZLCwi+gdlVNs+L/DTxAbii&#10;KLJpAiWJwGXZtFiAcJo2KbWx7ompNsLFMjYQg68xsnu2LqgOKujaKsGrRy6EF7CB2L0w0Y5A6a83&#10;WW/8TEtI1JUKTwWD+AYAHxLyK3cQDPWE/MRqwAeuNPOB+C49OiGUMunSsNWQigXfeQKfwfsQlr9f&#10;bxAt1+B/tN0bGDSDkcF2iLLXx6PMN/l4OPlRYOHweMJ7VtKNh1sulXnLgICses9BfwApQIMorVV1&#10;gOoxKlCM1fSRw7U9E+teiAFOgasGnnQf4VEL1S1j1a/iqFHm21vvUR/KG3bjqAOOWsb23y0xLI7E&#10;ewmFv0inUyQ1L0zzIgPBnO6sT3fktr1XUAvQhxCdX6K+E8OyNqr9AnR6h15hi0gKvpcxdWYQ7l3g&#10;TiBkyu7uvBoQmSbuWb5qisYRVSzLz/svxOi+dh2U/Qc1NBspL0o46OJJqe62TtXc1/cR1x5vaPzV&#10;rea0hG/PhrD6jgF+PjXglNsikGHytL9koyXm61ZfhXz5mgvuDn4IQc4YlNy9cIo0gMKRTADvQCKw&#10;i06BQqKKWQpIPjCqDHF8x7C8hmPBCKDI6bOiXy1W3vmeF8/crQXXQ+/juk8MfFxMijewCVPoQdFt&#10;C/0bxqphAuJS0jZcW6iSkrVrVgEJva96ereGIitCcEA9zjBHG99QvpX9e2DwccNHfAwS00HKjNbd&#10;36oCgiVw6750LobO2ezIb2BWIFLQ9mfTAxgWaXSRFzd5nvetOlgaOPIXaXRkQyS8UJIX9DgE318L&#10;iL48/YyG1dmfgFPZax3/9az+AwAA//8DAFBLAwQKAAAAAAAAACEAV838LOZqBADmagQAFAAAAGRy&#10;cy9tZWRpYS9pbWFnZTEucG5niVBORw0KGgoAAAANSUhEUgAACfYAAAzkCAYAAAAX4Y2pAAAACXBI&#10;WXMAAC4jAAAuIwF4pT92AAAgAElEQVR4nOy9a5AcaXnv+a9LVmVWZd27W33RZTQjCQQz4wAGBhsQ&#10;l2GNAxM4vIRPHBPeD45g4zjMiXDYY2x2zRot9sFnwt7YywQ+DhsI2xgfbMyaxbDY+Iy5mZsY8IyY&#10;GUZIGqmlUauvda+8V9Z+0DyvnsrOqr5V98je5xfRIam6KvPNN998MxXvr/5PYjAYQBAEQRAEQRAE&#10;QRAEQRAEQRAEQRA4b3zjGz/wS7/0S/+rbdtJx3GQSqWQy+XgeR4SiQQAIJlMqveHYQhN02K31e/3&#10;kUqlkM1m0e/3Yds26vU6giBALpeDaZpIJBIYDAbwfV99LplMIgzDoe3EEQTB0L/5NghN0zAYDJBI&#10;JKBpGhYXF9FqtWAYBu6++26YpgnXddUxpVIptb8wDJHJZJBIJFR7giAArbPR8fX7fdWWwWCAMAzh&#10;uu5Q2zVNg67rMAwDpmmi0+lgbW0NQRAgnU6jUCggl8up91ObNE2L7V/eR6P6h44hkUggkUgglUqp&#10;99N5SyaTSKVSGAwG6Ha7WF9fx+rqKl73uteh3W4jm82q9qbTaaTTaYRhOHR+dgsfR9QOahsdezab&#10;xaVLl3D58mXMzMzg5MmTyOfzWF5ehmEYI7dNfULHPA7ef9t9Px1/MplEvV7H2toapqamYJomkskk&#10;giBANptV54n+pDGaTCaRSCSQTCbV/geDAaJruP1+H77vIwgCaJqGQqGAdDo9sm2GYcBxHNi2DV3X&#10;kU6nYds2Go0GfN+HYRjQdX3TuI4jmUzC931YlqXGMwD1GTo+mhfoGIIggGma6Pf7qNfr6Pf7SKfT&#10;SKVSMAwDqVRq6Ny/mIw735qmod/vo9lsYmNjAwBQLpcxPT2NIAjUeeNzQiKRQDqdVvNBOp1W1y+d&#10;7/0+9kQiAc/z4Pu+6mu6dkftezvXM80jk4RfG3yc6bqOY8eOIZPJIJ/PqzE/iXknDn6+on00GAzU&#10;uabf9Xo9tNttmKaJQqGARCKhru1x/bxfUD8Svu+rHwAwTXPTWI9+ZpJtARC7bfqd53mwbRsAkM/n&#10;oWnaxMdWHPQs4HkedF0HAPzd3/3dlz70oQ/9bhAE3wWQGAwGdvRzv/ALv/BXb3nLW/7dqO3Ss8Co&#10;34VhiGw2C9d1sb6+jk6nA8MwMD8/D13X4TgOwjBEsVgEANi2Dd/3Rz5bjXp9K+Lui9u5V8Y9WxF0&#10;746+3zAMZLNZPP/88zh8+DAA4IknnsDFixdx+PBhHDlyRL1f13V0Oh0Ui0Xkcjm0Wq1N94nt3Juj&#10;hGG46Z46CWguj4P6KpvNqn/TuM9kMqjVami1Wnj88ceRSCTw6le/Ws1/wPD52M71yefE6LM5f7bh&#10;z+p036bnVf7Z3fRzFP4MDdzqC8uy0O12kUqlhsavaZpwHAfJZBIzMzP41re+hX/6p3/CW97yFrzh&#10;DW9AvV7H8vIyTNPE7Owsut2umnv/LZJKpZDJZLC0tHRr3j579uyL3SZBEARBEARBEARBEARBEARB&#10;EAThDuMXf/EXv/aOd7zjh2fOnPmZfr+fGgwGSj6iv9PiOC3abbWgTUJbOp2G7/twXRe+7yOTySCT&#10;ySihy3Gc2AVykmHohxZqo5JHVAhMp9NK6HNdF5lMBrOzs0gkEqjX63BdF+VyGY7jqOOgRVk6VhJK&#10;aBGUL5SSkNjv95WUQPILF/1oITOTySi5i2QGki9I5KP9kQjFj41D+9lKzqLj4Nug80d9SWIf7bdY&#10;LGJ5eRknT55EGIZoNpvIZrNwHGfo/SQN7hb+WWoPnTPqk1QqhUKhoPradV0MBoMtRRA6nu0sjPOF&#10;/+2KLjQeBoMBDMNAGIbY2NiAZVnQNA25XE4JdrSgzj/DRUsue9E5pfNGY4kkHBK0RqFpmpK6+v0+&#10;kskkstksBoMBPM9T/Ru9lkYdYxiGCIIAQRCo/qa2cWGNIJEik8nA8zwlaGSzWSVijpMiDppR7ej3&#10;+0p+XFxcRCqVwj333INqtQrP85SIE732qM9I7kqlUqp/6Hzvt8A0GAyUIMfHDIkiNL6i7d5KgNkP&#10;sY/Gkm3b6HQ6am6cmppCpVJBNptV44wLKPsl6/BrlEtgfG5yXReWZcEwDBQKBTWGgiBAKpWaiBiz&#10;U/icThI93Zfo3hs9d/SZ/WxTdB+JRAKdTgeO4yCdTivhkPr9IK4Nmp8A+E899dQP/uAP/uC/NBqN&#10;/3cwGPhnz54N4j73uc997t8fO3bsZXG/488Ece3n48kwDORyOSX52bYN0zSRy+WgaRparZaSwqPQ&#10;tUvPUXQ98O3z+/2o46dtjXstDv7Mwa+V6HxOzwW+76vf3bx5E7lcDi95yUtQKBTw+OOPo1Ao4NSp&#10;U9A0De12G6VSCZZlwbIsOj+x42cn8OecSTJuLuTPxVyoJsm72WxC13UcP34cS0tLWFpaUs/IwO3z&#10;DNyWhMe1n/+OjwPaFpfOo88Z/PNxX9yJOza6x/P9RPsi+kzT7/fhuq56NqJ7qKZpeOKJJ9RcurGx&#10;gbvuugt33303vvSlL0HXdZw4cQLz8/NYWlpCpVKBrutot9tqjPxrhc4zv5aAW/OJ53kolUq3niFE&#10;7BMEQRAEQRAEQRAEQRAEQRAEQRDi+NVf/dVnPvCBD5RPnz792sFgkKCFOS7XcaFllMjAJQcShGgR&#10;nOSDbDaLdDqtFnC3kn6iCSQckqWofdGkNJLSSCYkQWNhYUEJESQs0aIsHQdJOrRoTYuavA2JREIt&#10;yPP38kQbei2dTiOTySCdTqvEvyAIhpLcCL5wS8fEF7y3Evu4RMa3xxNaeJtyuRxWV1cBQKX6UVJf&#10;p9MZSkGchNhH44v6gUQekh4Nw0C5XEYQBFhdXYVlWajVamO3vZ9iHxcaBoOBSsAj+TWdTkPXdWia&#10;psZ9MplUIiuN96gYGU10ozFEgiwfu6Podrsq6RC4fb1wgZa2t9W1RpKI53lDx0t/59IrvZ+fR9d1&#10;ldRI4sp29jtJ6DqmuYj3Mc0N/BxQ2uLs7Cza7Taee+45+L6PI0eOoFQqIQgCeJ636brnY5m2w+cN&#10;fryTlpfo+qYxxccLF9Jobhk1X8SJO9GfSUMSomVZKrGsVquhVqupdEd+rXA5eZJwSToqrfT7fei6&#10;jn6/j06ng263i2w2i1KpNHTeX4ykPoLfjzzPUzIiXXejhLP9EumoH/m4ofswJUnmcrkh4XAroWgv&#10;beXJbS9c9843vvGNb/3+7//+n165cuVzg8HAGvf5z3/+8//DkSNHTkVfj0p9cW2kOcCyLPWMQFKS&#10;ZVlD8xEJw/l8fig9GMCmOZhei/7Qsw//oXbsVuwbdb3FnTt6znJdF67rolAoKJmzUCigWCzCMAw8&#10;/fTTWFlZwczMDAzDQLvdVimz0X1vZ4yMY9x8QfPkuJ+44x41HuleQ18S4du3bRv5fF7N2blcDpcv&#10;X0a73UalUlHPB9G5ZLtiXxz8eZHPV7sR+0bta5RcSuORvpyg6zpyuZx6hslms7jnnnuUzEbtqNVq&#10;yGazePLJJ1GtVlGr1dR9gt5zp3w5YLfQOaYfGjebvsSzHxa7IAiCIAiCIAiCIAiCIAiCIAiC8G+D&#10;RCKRec1rXvM/vv3tb//l48ePnw7DMEElbA3DUAvOUSkmso2hxWWSTJLJJJrNJhqNBrLZrEqv46Vi&#10;x5WXJXElKqhQ6UwSCPjvSbyiBKNkMolGo4GVlRUkEglMTU2hVqspmYoWVympjBbUab+8HCsdJxcY&#10;eHlV/n7DMFQSmK7rSKVSCIIAtm1jdXVVvYf6hLZH++EpHzzRbRTU77xvuZjFF3xpQT2ZTKLX6+HS&#10;pUvI5XKYnp5GLpeDYRiqrSRLbSfpa6fwBWdqI/3pOA46nQ7a7TaKxSIKhQI0TVMLx/w4gcmV4o07&#10;Tv45OqfdbhcbGxsIwxDVahW6rqv0IipnzUsaj5IDSDIlQY5kCZKdRrWXb5OESb7QTqmHlN6XyWS2&#10;LOtIJVK55EeSIYfEXTpPmqYNldvmAslBpZrFJZURJPuSZJFIJOA4DorFIi5duqSu/ZmZGZimqUoi&#10;U/ImzSckBTuOo8YBpTPRdrlQtx9CAvUxiYdc6CO5ca8SF58Hx13zfAxSGeZo6iTNW5ZlodlswjAM&#10;HDp0CJVKBblcTs2N0Tl+v2Q0LoMDw9cVjeder6fS1Ejqu1PkEhIkqbytpmlqroibu7aT7raXttC5&#10;pnNF8x/1H5Xx5m0Zd15HlRsdB5W5p+vihXPa/9GPfvTspz71qf/ny1/+8qe63e4zg8Fg9MPGC7z3&#10;ve/9h1e/+tU/ydsRLfO61ZxGQjDJW3S/aDabSuabnZ1V55LmEZpTucy3m2tgt/PuqGRSDt8u9Usq&#10;lYLjOPB9X0nRrusq8X1tbQ2Li4vwfR9Hjx5VpXuptDkfP7TPcWm149q/ldi3XfhzHbUxWtaYRC06&#10;Dj7/R1Nu6d5x8+ZNLC8vo1AoYGpqSpWZ3c51utPy5PxLKvzLKXFfKokSnfujf+fPpdQ26hMu/nOJ&#10;jWRkSmimPi6Xy7h27Rqee+45dDodvOlNb0KlUoFt29B1fei5+F+j+zbquStaQlnEPkEQBEEQBEEQ&#10;BEEQBEEQBEEQBGFLEolE4lWvetV/eu973/v+wWCQSCaTcF0XQRCgXC4DgEomifmsWrgEbieZ8MSr&#10;lZUVhGGIQqGgSpGNgxa94mQ2EkioTVFhixbSaAGSSqjeuHEDN27cgKZpuPfee1Gr1WDbNhzHga7r&#10;m8rMRaVD/lpcuwaDW2VQ+/0+NE1TYldcKbGbN2/CsizkcjkcOXJkqJwpLYgDmxdnx/VXVOyLez2u&#10;LxOJBC5evIh6vY6Xv/zlSsgggTIIAvi+r1IOabuThBZ+eWli3/fRbDaxvr4O0zRRqVSQTqeHSr1R&#10;KdLtSHvbeQ+NgejxUclWKudMfbOysoL19XUUCgWUy2WUSiU4jqMS9WjhfhwkBlBfZ7PZoSTJce0d&#10;d4zArT60bVuVDq5Wq5vGUTKZRLvdhmma6Ha76rr1fT82WYlSJ0lEoGQqEmuiSX8HwThpkScqua6L&#10;YrGIMAxx7tw5HDlyBJqmQdd1ZLPZoTknrv0kVFUqlaH5Ljp37JdIReMEuHUeaC7l5Z73ynYEsaj4&#10;wecb4HYCqO/7aLVaaDabmJ6exvHjx1EqldT8RmMlKkNyaXGScw0X+3j5ZOCW2NpoNKDrOkqlEjKZ&#10;jEqeo/YeFCRN8vaFYYhGo6HKvXPpetx2gP2RTKP4vo9ut4tUKqWSTLm0GXdMcW3dTWokP85kMol/&#10;+Zd/efLhhx/+QKPR+OJ2hD7i137t1752//33v4GPueicutVczMvM0/NJJpNBMplEt9tFp9NBMpnE&#10;oUOHlETP98P7azfnbbdiH/8Sw272CQyfBzrfQRCgUqmg2+3iC1/4Ag4dOoQHHngAruvGivm7vXeM&#10;+5JIdB/b3dY4sW/c9qJjmM+ptVoN3/3ud3HhwgW84hWvwLFjxxAEgUpJjiY4EpSAGSWarE2v8fTo&#10;nYp94+BfrInuk75kMGos0f2VpwdmMhmUSiWEYYinnnoK58+fxzvf+U7Mzc3h6tWr6hlqamoK9Xod&#10;lmWhVCpt+lLPncqoZ5NoH90Z6rggCIIgCIIgCIIgCIIgCIIgCIJwRzMYDAaPP/74//z3f//3fwMg&#10;DMNQpey5rjtS6uPwkry0CEmLfNPT00ilUlhfX1dSG6W90GfiRJE4aCGc3k+fp7JoqVQK2WxWLa5T&#10;ScW77roLMzMzAIBmswlN01QKHDAsc1ECFv/h+4q2lz5DYgEtYJIkxRfrM5kMyuUycrkcbNvG+vq6&#10;KgNJC9q06M1TCcctJI9apO33+5vkR96/vV4P6XQa9957L44ePYrnnntOpe/wxW1qy34JItRHvIxz&#10;MplEpVLB7OwsWq0WfvSjH8FxHFQqFWiapsobRpMdR42d6LkcR/Q46TO8ZHG1WsX09DQMw0Cn00Gz&#10;2YTv+8jlcigWi8hmsztafKZxS/0R3fduoJKQVA6TStzRMfJtk4xKpfQoCYtEFfrhSZuU1Ef/pgS7&#10;g5T6tiKXy6nxTKWdb968iXQ6jZmZGVQqFZXuyYVdEjNIbPV9X/VH9D1RRpXJ3IuIwNsBYCj9FBiW&#10;a/aynziBOE70I7hoSAly2WwWnudheXkZrVYLpmlibm5O9TOXuKjt/JojcY0f114ZJe3SPN3tdpVA&#10;nMlk1FiIE7P3m+gxU9oVL98ZTTobtZ2DkPpo7qaywJRoGR3/W7V1t/AENcuyGn/6p3/6VzuV+gBg&#10;MBikom3d7vxLAo9t20PXKG3DMAxUKhXouo5Wq4VGo6Hud5TWt5vEwjuB6Dmmvw8GA/i+j0ajAdM0&#10;8drXvhbLy8v4+te/jm63+2I1dyzRssiTgLYThiGWlpZQq9VQKpVw8eJFLC4uqsRTGidhGKLVag2V&#10;tqc/t0q6PgjCMIRt22g0Guh2u+rLLMDt54q40uD0jMN/F4Yh1tbW0O12cf/99+PUqVP467/+a3zl&#10;K1/B/Pw8TNPEYDDA+vo6qtUqbNtGu90+8GPeb1Jnz559sdsgCIIgCIIgCIIgCIIgCIIgCIIg/Cvh&#10;3e9+97kHH3zw3Z7n5TRNS5TLZbRaLQDjy5dGF/Do31xWIzmBBBW+yEeJJSQV8RJt46QAnkLCS1JS&#10;4hml6DmOA8MwMDs7C9M0cfnyZTQaDVQqFZRKJVWCdFzJVJ6qxo8xrj94Ek00qSidTivxkMoqGoaB&#10;QqGgSplRygqVAaVtkbww6ofgiSi0TZ5mSNukVCpd12GaJjY2NpBMJuE4zpB4GS1dOemqYVyWov6i&#10;NCrqc+qLYrE41NdU+pakOzo/uxEjKKEn7vioNBwlRlqWhUwmg2q1qlLsXNdVYhN9hkScUcQt0lNZ&#10;4p0exyjZlM4zlaqMJn3x8rtUkpTGIPUxHSO9nsvlhspGktzxYggp4+QbniLn+z5u3LiBRqOBe+65&#10;B7lcbqi8Lb2XJAsq48vhUgIXHolR1wa/JuN+t5WkxSVRupbjUtv4vLHXcrZ8HqI2jhKwKX0pDEO4&#10;rotWq4VerwfDMDA/P4+5uTkUCoVdlYfl/Rz3E21z3HFzkQS4XR7TsizYto1UKoVSqTRUTvKgxLg4&#10;+DH4vg/HcYbSPKMpkftRung7eJ4Hy7JUOi61jc8NxFZjcjdj1vM8VfK30Wjc/PM///N/+MIXvvBf&#10;+v3++k6P5bHHHvsP09PTC9HX+T10FDSuKJGMrlGSXOk+RWXlG40G6vU6SqXSUB/Rc8hu77G7TWPb&#10;D1mMC16+7+Pw4cNIJpO4du0afN+HaZrIZrPo9XrI5/NKXqP20zW4Hbbqr91sJ/ocxV8ft71R43gw&#10;GMC2bSX/37x5U5UpPn78OOr1OpaWljAzM4Pp6WmsrKzA8zxkMhl1P6IvMtAzD98f/cR9AYUfy17v&#10;DfS83m634XmeOs+87G50/8BtGZ2XcKfyvI7jwDRNLCwsoF6vY3l5GZ1OB9PT0yr5tV6v42Uvexk6&#10;nQ5SqdQdX5p33P0j+pwpYp8gCIIgCIIgCIIgCIIgCIIgCIKwbX77t3+79YY3vOH/Pnny5EPJZHLa&#10;MIwELU5x6Yn/jBPiqLwlLb4bhoF+v49ut6vkPp4KxoUAYLhsWFTw46+TBEWL6JRqQmll1IZEIgFd&#10;19FsNpXElsvl1PZoUTS66BZdFI1rD/0+mvzHRRGS+QzDUOlVtOjPS0/y/dEi7k5S0Ojz9Bn6N6Wp&#10;0MJvOp1Wcksmk8HU1BTOnz+v9pnL5dQ5pD6ZtEBC4hmXiACoMn6U3GeaJhqNhmor9VW0b7gUN0lo&#10;fzyNKJFIIJ/PQ9d1+L6Per2OTCajSqS6rqvSq0YRBIEaJ1zomITYR+IXXWe0L34uacz3ej1kMhkl&#10;Uuq6DsdxkMvl0O12lexHcuOo6/7FEPzGCTdUuq/b7eLSpUtoNBo4dOgQ5ufn4bquuv5oHokKU5xs&#10;NrspsW+7Yh//zFav0znhoi+JlXQNkxwchc7tXq+BaAIm7+O4FDYaZ71eD2tra/A8D6VSCYcPH8bU&#10;1BRM0xwq5btf44MLedHy0FGpsNfrKWGyXC6rEvK81OZ+zHnbhdIESTyne0a07/ajjTQfR7fN70+u&#10;68J1XTXeSGiOzi/8GtlLO6PPBy/sK0wmk/2LFy+ef/TRRz/z2c9+9pNBEPzg7NmzO7Z+vvKVr/zH&#10;arU6G/e77Y5ZXk6ez4VcDsxkMnBdF+vr6+o65gmqJD/tRlza7XW/H2VN6b5Dz18AUCwWUSwWcfXq&#10;Vdy8eRNHjhxBqVTCysoKLMsaSqXs9XoYDAbI5/NwHAe2batnheg42k+xL9qn2xkLo56Vc7kcgiBA&#10;NpvF9PQ08vk8Op0OVldXcejQIVQqFTXfU1o2CXz0HEbHQ3PuqC948C+G0Ljkot9u5mG6ll3XRbfb&#10;Vf/m0h5/xqT7R1RCpGc9SqvWNA31eh2GYeCee+5BGIb45je/iatXr+LBBx9Ev99HuVxWpazvdKkP&#10;GC/ZRv+PkfjXcECCIAiCIAiCIAiCIAiCIAiCIAjCnUUikdBf8YpX/Ny73vWuDy8sLBwet+hLC4uj&#10;oIQ+wzCQSqXgui7a7TZarRY0TYOu6zAMQ5U/pJKXBIkEo0q9xbRdCQb0b1pAJOmDUmLW1tbgOI5a&#10;XCbBkBZQx5UgJqGBL6ZGy8LS4iWXtAaDATKZjBK+Op2OSiukkqm8/CMt4O5kwZ7LOCS2JJNJtfg6&#10;KiWO+mt1dRWO4yCVSmF6ehrlclktztN26DhJ4KAErJ1CQiNwe6xQ6TlaKKb+bTabqNfrSgY0DAOl&#10;UkmlQdIi8UGukVJ/2LaNer2uSgRTGT1Kk+LSIl/05nIilV6mMRxN39kOUTGUJ2i5roterzdUOjef&#10;zyOVSmF5eRnFYlEJfJVKBSsrKwBuLcq7rquEMhJbx0k6OxmvXIQZde5oLMTNRZRmROlQdJ0PBgNk&#10;s1msr6+jXq/D933k83nMzc2pFCmeZEjXHR/bfB+UmMbl06hMMW6uHJWURO3lqXI0B9m2rcY7zWtc&#10;FCImKcrFlbXm5wgYToKidvd6PbTbbfT7fczOzuLYsWMqiYvaGCeW7hUuSZD8yF8noYXPU5ZlqXLT&#10;2Wx2SEoDMCRWHbTYR3MFiU00j4y6pvZDpI0mzRJ0fXmeB9/31f2UxseovtpLX3IZKLodz/M6n/nM&#10;Zz778Y9//P/c2Nh4DkBrMBjsylI7e/bsM0ePHj0d9zsue+4Vnv5348YNLC8vo1Qq4d5774WmaUo4&#10;5fM/3St4AnIcdK3tlHHPOrul3+8jn8+r7VPJVrp/3Lx5E88++yyOHj2Ko0ePIgxDNBoNZDIZlMtl&#10;AECn01H3wuh8HN3XKHaSYsi3Q9dV3L52MxZ48ilwW4Z2XRdXrlxBOp1WJcu73a46bkqOpedT4Pb1&#10;NO58j2rnuPsstSsOGo/UJp7YR18C4e2h55m4vqc2BEEAx3GG3l8sFmGaJoIgwDPPPINr167hzW9+&#10;M2ZmZtBqtWBZFvL5/B0v9426v9FzjIh9giAIgiAIgiAIgiAIgiAIgiAIwkSYmZl5zQc+8IF/Nk1z&#10;5OrhOLGPFhaplKemadA0DYZhYG1tDfV6Xb2nUqmgUCig3+/Ddd3YbXExg4Q1Du2Dp+bQZ0e1vdFo&#10;YGNjA+VyGVNTUygWi0NJKSTZ8BJ7yWQSrusOLbQDtxeCqewnbYf2BdxeiKUFXlrodl0XlmVB0zSY&#10;pgkAagE8bnF5HNHFadpWJpNR/TdK3KDP+L6PRqOBXq+Hw4cPqxK4juOoBV6eCEgJe6PYSn7SNE3J&#10;Z7yf6P0kPFK6DZ2fcrmsUnwAwDCMse3YD/g47/V66HQ66jiOHDmiEv1ogb5arQ6db9oGHYPjOCrF&#10;hgSunYhyNOa42Efbpna4rot+v68ERFpcJ0HS9300m000Gg287GUvQyKRUO3djjwyabFvO/uka6XX&#10;6yGRSGBhYQHf+c53kMlkUCgUUCwWVWnpdDo9JPZRuUO6zsMwVGOcrvmoFEvt3q7YN0pwiP6ektro&#10;PNKcqeu6+gwlno7b9iTg44akTiq9SuOKSosuLS0hl8vh+PHjOHz4sBK2+XaonePmn53Cha9x4icJ&#10;kZ1OB47joFKpKKF2P1I+x7V33HF7ngfbtlXC7Lhy3tF+PQja7bZKUuNi634IhiQS8kRN6j/Xddc/&#10;+clPfuYjH/nIf+r3+9f3uq/f+73fu3Lo0KG74n43SbGPtqfrOrLZLK5fv44bN26gVqthZmYGuVxO&#10;zU38+Wo7qXp3ktiXTCbVfTqbzcK2bSWskQjWaDTwla98BclkEvfddx+OHTsG27bR6XRg2zby+Tzy&#10;+fxQ+6g/tvOMR+zm3FHCbTStlIuZu4GeUW3bVrIjAJw/fx7NZhPHjh3D0aNHVYIdyX/0d+D2fZwS&#10;p+MYNWb3o6+ibGfMUmI13YvptY2NDbRaLRw5cgSVSgVra2v4xCc+gRMnTuBtb3sbMpmMel75t4KU&#10;4hUEQRAEQRAEQRAEQRAEQRAEQRB2zfve974bb3/727/7mte85h26ruuULAXcTh+hBI8otBgfTZwh&#10;6DOU5MITsSithsMTraJlSwEomYsENs4oWWgwGCCXy8FxHKyuriIIAhiGgVwupyQzWshNp9NqAZYn&#10;etHf+b+j5XxJpqOF7nw+r0rO8QQ/+rzneapvSe7aCXHl5HhyFT8PvFQc9WO/30etVkO1WkWj0cDi&#10;4iKSySSq1epQAiJPj9lKOoiWGo3+8BQvLgpSel0ymVQJW1NTU2g2m2g2mwjDEJlMBrquqwXwSQoY&#10;W8HHOaWqkaQYhqFakCe4+Bkt+cnlJErz4X2807K8JN0kEglVipqXBnYcR5XbzWQysG0bYRji+eef&#10;x4ULF7C8vAzTNFV5QLouaayOYydt5Qlroxh1Tum6yuVy8DwPzWZTjdPr16/DcRyUSiWUSiW1DxrD&#10;JBPQ+AKGE+mo/6KJm9F2b7cU76jSubxMKYnENJ+USqVNck9cGcX9SJWjvqDSkCSkUCofiYbr6+to&#10;t9uoVCo4fGf6f+kAACAASURBVPgwZmZmUCgUhvqHfqj9o0o57xV+X6B90J++78OyLDVn0LUwKcFw&#10;u5CkRolVvG/6/T5s21biHKVQxjGU+LRP55/meZqPHcdRqbo05+5nsiHfN53LwWAw6Pf7nU9/+tNf&#10;+MhHPvInQRA8M4l9fetb3/r1XC5XjL5OItQkpUWS+R3HwcLCAkzTxKVLl7CysgJN01Cr1YYSPPnz&#10;0rj7217ufZO+DjRNQ6fTAXA7nS6TyaBYLKLf7+PmzZuoVCpYWFjAysoKFhcX1b2SpHRekpy3Exi+&#10;J07yfkRQv0efeaPlbLdb1pakeHpWzeVyCMMQy8vLAIC77roLlmXhmWeega7rOH78+FDSYXSfJFWP&#10;YlSb9qOv4vax1X7oPfTMROWWi8UidF1HJpPB4uIipqamcPr0aXz729/GD3/4Q9x33337Ujr6xUTE&#10;PkEQBEEQBEEQBEEQBEEQBEEQBGFP/OZv/ualn/iJn/jcq171qrfl8/mybdsJWnTjC6zRxU0uzvDF&#10;USpxm0wmVWINiWK8LGncwiBb2B+SyXhCG0l0W5Ws4+/PZrMqJYnS0qikK32eRBBeapfEn+gPFx2i&#10;pTopIYoLJ7QYT2Ka4zjo9/uq3Cz123aJpleR/ESi2LhtUWlK6lNN01TpxSAIUKlUlITieZ6SVLba&#10;7lbCQFSE5H/SfviC+sLCAvr9PlZWVlQiWyqVQq/X2yR27ie8rTzZja6RRqMB4Nb4oQTIXq+n0q2i&#10;ZUOB20k7fNF+J+UEeVto25RUR+eJfkeJSjyF8sKFC3jyySexsbGBH//xH4dpmqr0NKV0TUoO4CLK&#10;bssDvpDepa4ZXdextraGpaUlzM/Pq+Q42j5dg1TmFLgtMfHt8nRCEqyi13T0OHcj9lF/Ulog7SeT&#10;ySCXy6lzR+2LJkbtRxlWKgfL5zLP8+C67pBES+WndV3HsWPHcOjQIeTzeZWAGD3m/ZDAeJ9H52aS&#10;OBOJBLrdLnq9HrLZLEzTVO89aLGPZLggCIbSAqlEMACVckbEpfztt9jH7+kkuvd6PWiahlwut615&#10;YBKQXPvC+QrDMPT/5m/+5h//8A//8E9s2/7apPbzne985zd0XTejr/P7ziSvNZrjqXw0JWBSgih9&#10;0YGSzehLALuZJ7ci+gxDIh4XzONk/HHQ73n59mKxiNXVVSSTSRw9ehTdbheGYeDw4cOwbRtXr15F&#10;Pp9X6cmWZcH3/U3PQVG5bz/6JCr2bXW9bUfw46Wsqcx6tVpV6XtHjhyBYRhYXFyEaZowDGPTFzXo&#10;33RuRrFbsS8qLO5EXtwpNC5ItibBL5FIoNlsKumP0vsuX76Mer2OY8eOjd3mQcxLk0TEPkEQBEEQ&#10;BEEQBEEQBEEQBEEQBGHPnD17dv1Nb3rTf52fn3/t4cOHj6XT6cSohbNoMh9fZKO/U+JPoVCArusI&#10;ggD1eh3tdhu6riOfzysZIy4hKyr2ReU9WvzezuKe7/sol8soFovodDqo1+sIwxDT09PQdV2Jgrz0&#10;L5XsjIMnzERT2IDbghYtGvNEJkobJJGBSrtSgqDv+0MpiKP6n4gKCTxdaRQkmViWBdd1USwWUSqV&#10;YFkWbty4gXw+D9M01bkJgkAtMI+TKPcinkSTv0gELRaLCMMQ3W5XJb9QuVTeT/sp7fB+5WNE07Qh&#10;UZNkLHqNZEguwhK8NCyxE7FvHFxMpbHW6XTQ7XaVZPS3f/u38H0f73znO7GwsDAkBebzeVVmeFy/&#10;7kRC5G0bxagxT9dSt9tFLpdDoVDA8vIyGo0GSqUSZmZmhkpG889E982vDSrDy9P04q6dqPhA24+T&#10;YLYS+2ieoVRHXkaZfz4qzE16fFNbOCRPJhIJGIYBz/NQr9exsrICXdexsLCA2dlZJVGOOv/7IdHx&#10;88LT1eicUNlKEmapjSQu7ld64Lj2UvolT+wkOdUwDGSz2U1tivv3fkmJ/H5F7aX+pPLdce/dD2js&#10;v3CeEufPn3/ygx/84P/W6/X+YZL7efzxx38rlUoZUYmJ3/cnCV3b7XYbYRgqeanX6+H69etKdOJf&#10;UjAMY2TJ8kndI+LgQjOXEMdB0jjdy7rdrkr6pLGeSNwq8W4YBubn59X9kr7gQX83TXPo/srH2lYi&#10;1277ZJTYt9X2Rv2eP7PScwNwe84KwxDZbBazs7NoNBq4dOmSekamz0bvW/sh9u3m2HYL/4ILcLuc&#10;Nz3j0b3G930cOXIE99xzD86dO6dSpUul0tD/KTzPU6L5duTTO4WR/6ESBEEQBEEQBEEQBEEQBEEQ&#10;BEEQhJ2SSCRSb37zmz/07ne/+/3ZbDZp2/ZQOhoXyTi8TC3bllrwDcMQjuOoUpqapqFSqQxJWrS4&#10;TYt1JEJQwg0tCJJYxxJ+xi5G0nt0XVeL7BsbG0ilUqhWqyiXy8hms+h2u6psqa7rKllpHJSyw+U+&#10;WsSkMnP0d76gSWVPSeQDoEqJ8sVdktfiBA/aDu8DOlej1hDpHPFFZ8/zlGjkOA6uX7+O+fl5lMvl&#10;Ielxt4vdfN9brW3y4yQZIJ/PY3V1FUtLS+j3+5ienkapVNpUPo9LUpOExiPva1qspoXmRqMBy7KQ&#10;TCZRLBZhGIZazOdjnKDyvbz8HpeA9kL0WiThsN/v4/r16/A8D9/73vcwPT2Nn/zJn8Tq6upQ+h8X&#10;U0fBhQIuxsWJP/yYojIZQddIHJ7nIZvNwjAMNBoNNJtNdDodTE9PqznEdV2VHkpks9mhsrd831yq&#10;o+OhP7e6hvgx09+TyeRQyVX6PMnBvJw3yb6UUEXv4eefEjO3K5pwouctLgWOrhkunNA+0uk0LMvC&#10;4uIiAKjyu7Ozs2pOoO3sd4octY3PrzQncomcSkxTaVsuikXlnYOABCW6vlut1lBKGyVo8jGxH+0b&#10;lZ7I5+J+vw/HcZRUxoW+6Ocnfb5fOIeDF/og7HQ6G+fOnfuXRx999NHr16///WAwiJ8wdskf/dEf&#10;dVOpVH6nn4te79vtBypvTWXQKS3XdV1cvXoVg8EAhUJBlSYlEW7U3DtuntwPonNqFBJpozIapQAH&#10;QaAELPqCgOd5uHHjBq5du4bBYIDTp08jn8/DsiyV/BcV/bdiN/dNmgP5vMtfm/T+EomEus5yuRzS&#10;6TSuXbuGa9euqXRDXp6ZUqlpTESToek9cdLyqPssMWp88eeASRHdHr8nO44D0zTRbrdhWRYqlQqK&#10;xSLa7TbOnTuHVquFU6dO4eUvf7n6/wCVgKdy5rTN7cyj0eM+yHuCiH2CIAiCIAiCIAiCIAiCIAiC&#10;IAjCxJmfn//vf+M3fuNPy+VyIe730QWyUWIfl2dIdkilUuh0Omi1WiiVSmqhjhaR+aKp4zjwfX9T&#10;KV7+nq0WulOplEqFKRaLSKVSWF1dxZUrV5DJZFCr1TAzM6OSQ3ayKEpiXlwJNy728YVXvohMC+Lr&#10;6+sqjUzTNLTbbVVylATD6KIrF4f4tmm/tEgdbRtP7AOgUgsty4KmaapcXqFQwNzcHEqlkkpwG8ck&#10;xT7aHgk7CwsLSCaTuHr1Ki5evIi5uTkUi0VVLpLaN+nEpXGk02m4rqvKua6vr+P69esYDAZKOiOi&#10;Yp/jOGrcA7fFqkm1nwtbhGEYsG1bjS1KWOp2uzBNUx0TcFtIGUXceI8TD4Dx54SunXFCQTqdRhAE&#10;aLfbWF5ehm3bOHnyJEqlkpIEPM8busZ831eiDB0Pbx8dW1Q6pESl7UDXWHS+IjmQfg/cutb4MabT&#10;6X0rJ72V2EptormL5l5KoOz3+1hdXUWn08Hx48dx9913q4Q5OlaSKA5S7IumJfq+r/p7MBigXC6P&#10;TFk9SBmKCIJApaKStGKa5lCZ6N2ImztlVIlNEmuoXGg+nx+6X8dtZ5LnO5Jk6jzzzDPffeSRR/76&#10;6aef/m8AfjQYDCZraAP4+Mc/3geQ3OoeP46dztE0r9McpWkafN9HtVrF4uIiFhcXkUqlcPjwYczM&#10;zCAIgpFC3Z0q9kUZde+gUurr6+swTROrq6u4cOEC7r33XlQqFTQaDSVCUuImcEvuHjdf3uliXzJ5&#10;u9QyHZNhGNB1HZqmYWlpCU888QSOHDmC++67D77vw3VdtFotFAqxj+CqvXHEPWttJzl33D1/t4z6&#10;kgCVJS8UCkgkEuh0OuqZ1rZt3H///ej1evjEJz6B559/Hr/8y7+MQqGA69evI5lMqlLO7XYbq6ur&#10;yOVyKJVKY5/fR/3uIJ4bpRSvIAiCIAiCIAiCIAiCIAiCIAiCMHEefvjhH545c+Yf3vjGN75D07RC&#10;IrLSGS2BxdPB+HsoVYmnWFGpuXa7rcq2kbxjGAZc11VCFyWW8IVBXlqRJLZoCTn+Q+lowC3BxrZt&#10;VarR932V1JfP51VJXJ4KNa48HS+hGRVduEhEC608eYUWlClpr16vo9frIQxDJal4nrepP3k/bGfx&#10;lpej5ImBqVQKmqYNpWABt9PMPM9Dp9NBv99Xi8txYt4ky1xSH4ZhCMuyVFngXq+HTqej2tbtduF5&#10;HlKpFLLZrEpEopSsgwhH8X0fqVRKlbDM5/NDC81UapNKMfNxEwTBUClOPjbG9c124dfdYDBAo9FA&#10;EAQoFArwPE9Jfp1OR6U1Uju5qLcV20my4tuhsUI/JL1QIielatq2rSTVdDqN559/HouLi0in05ib&#10;m1OL+EEQDKWjkUhL6XnAbaGYEha5GEOleHm53O0u8vPrm46Li4o0p3GhmZf/3ascR/uMjvXtjH2e&#10;CEp9pWkaut0u2u02NE3DiRMnMD8/D9M0VZIWT5Oa5HUfB782COrzIAjQ6/WUqEGC76hjP8hkJsLz&#10;PNWfuVwOtVptk0AULbm8n/D9DAYDeJ6nxEiSjMa1ZdLtZKU5va997Wtf/p3f+Z0/ee655z45GAxW&#10;zp49O/EJPJFIaD/zMz/zvwBIRO/pXC6Ovh5lp2OJnid4KVIA6Ha7qFQqqFarCIIAGxsbSCaTqFar&#10;sc9TLxzDgY7lrSThUaVgx5VVp+eWUqmEubk5XLhwAZcvX8Zdd92FcrmMTCaDMAzRarVUil82mx36&#10;ogL1ZSqVUq/F/QCjxy3/fTS5dauxvpsx0O/3h8oWU2IzAFSrVVSrVayvr6v393o9lfzLE1/5/nfy&#10;nMP7btTPfo8tmq9pX3ReU6kUcrkcDMNQbblw4QKSySTOnDkDTdPwta99Da9//etRqVTUuKNnL3qW&#10;pfEwbt9xHMQ1dfB3IEEQBEEQBEEQBEEQBEEQBEEQBOH/F3ie9/1f+ZVfeXBjY2NpO+8ftwhMv6OU&#10;sGw2i7m5OfT7fSwvL2NjYwPA7WQlSu7gIs5ekmpIkNM0TQkMlUoFc3NzKJfLsG0bN2/ehOu6apFw&#10;FHwRcC9JH3w7uq4jn8+rFBMqQcyT8njaC/17q+2SMEWlf+OSFqOkUinMzs6iUqmg3+9jaWkJjUZD&#10;JZlZlqVkEEqtm1T5WxKe0uk0TNNUkl6324VlWUin05ifn0cmk4FlWVheXsba2hoGgwF0XR95TPsB&#10;iSCJRGIohWdmZgapVAo3btxAt9tV4lz0s7xUL/1sxTiBNSpakTRkGAZM04Rt2wBu9U+321VSQdw1&#10;tpuF7r0sjtPx+76vShDS9hYXF9HpdDA3N4fZ2VnUajXkcjl0u91N55pKnFJfklTH20jnIk7e2K68&#10;xM9VVFzk4gaJXXR81LZJSVLbGev9fl/9NBoNdd4dx4HruirlznEcWJalUqKOHTuGUqmkSnXzNqfT&#10;6QORZ6OQ1EfiN4AhQflOgJeOB27N7eVyWf2Ol/M+CKLyFd0L6J5I5WF5QuJ+QP0SHTfPPPPMk7/7&#10;u7/7kaWlpc8MBgNvxMcngQFgR52+3Xl5p9AXDijxtVKpwDAMbGxsoN1uqy8scJGL5Os7hVGi1Fb3&#10;Ad/3MT09jVarhatXr+LBBx/E9PQ0zp07B8dxsLGxgUajAdM0MTMzo8r67gZ6Zor7AQ7uGgSATCYz&#10;dP5oHltdXcWNGzdQq9WQz+fxz//8z7h+/TqKxaJ6tthLwuROGNVXe9k/nYPo8yeVo6c0Sy46GoaB&#10;l7zkJchms9jY2MD999+PWq2Gj33sY2i325idnUUikcDq6io0TcPhw4dhmuaWCZMvJlKKVxAEQRAE&#10;QRAEQRAEQRAEQRAEQdhX5ubm7vu5n/u5R1/xilecwQsL49EEsmiqHkFCCE/q4pIIJbGRZFAqlYaS&#10;wwaDARzHUQlRtC+SY8aVL6V0umgZTv5+KunY6/WwtrYGXddx6NAhmKaJfr8/lIhF/yYonSta/jG6&#10;sE37o2Pi/6ZtU4Kb53loNptwXRczMzNIp9NwHGfTNuiz0dQ+Xu6TFjm5HLBVKT+SCSgBrd/vo9Vq&#10;YX19HQsLCygUCtB1XZVw1DRNpa6MEkKiqYXjoP6lc0uCDE+9o8XuVqulBLVSqYRyuTw2tWvSUNlW&#10;z/PUGKO0IRIU2u02AODo0aPIZrNKqCGRho9jnuo0iq1+Hz32IAjQ7/dRq9Vw48YNVCoV1Ot1VeKZ&#10;pC0SSfixbWc/UdkrjlESHIcnVCUSCei6jiAIsLy8jGazCdM0UalUVPlium5JFKL28GuVtkljJ06q&#10;i84dW5Vh5KlGPG2P5gAqs+o4DoIgGCoBTvunMcrnsZ0STerjfcDnLf46XUeUdknyJM2xrVYLlUoF&#10;tVoN8/PzKJfLQ6It71/+90mnHY0rxdvv95WMSEle0VTYOPYrkYn6Ojonk7SVSqWUAB1Ns40ec9zr&#10;eyGa0EWv0bjkEmp0jp50f5GsC6gy34NOp7P21a9+9ZuPPvro/766uvr1wT5P3IlE4ujHPvaxxa1S&#10;b+PgYtOkRD8a1yR8BUGA1dVVtNttFItFlEolVU6cp+4elNwX92zDobEfHSvjnsmAW88l6XQamqap&#10;Z5tMJoOLFy9icXFRzT9UipeemaLXxl7STom4dtJ54fuJspvrg6f70jZoXqDnglwuh1arhcXFRQRB&#10;gHvuuQelUmnT9bvVfDduXO/22t7tuKexy+HlyCktNgxD9f+AIAjUPE/3T03T8PWvfx3Ly8uYn5/H&#10;a1/7WhSLRbRaLfUsNu5aHicnHkQpXhH7BEEQBEEQBEEQBEEQBEEQBEEQhANhfn7+Fx5++OE/Pnny&#10;pLG0tKQWXomoDMQXXilViRamKfWNSrxubGzgxo0byGQyKBaLqnSu53mqtCYRlSC2SvIbJ/YBUAvl&#10;7XYbKysraDabmJubw8zMjDpGKl1JUlvc8QK3Fw/jFsR5KhqVGOafoxKpuq6j0+lgbW0NpmmiWCxu&#10;2hcvw8l/x8W9uPSSrcS+ZDKpkrw0TUMul0MqlUKz2US9XkcikUC5XMb09DRSqdRQouC4bQLblyi2&#10;sz0SelzXRaPRwNraGrLZLGZnZ1XK30Gso1K5VX4uqUSvYRhot9u4cuUKDMPA9PS0ShUkqYuOZ78W&#10;lsMwVCUASaKgcbGysoJ8Pj9UXprKxG7FpMU+y7KQy+WQy+XQbrfR6XRUOeZCoYBarTZ0zh3H2XRN&#10;RK85Xp43uu/dyjFhGCKTyWzqI+pTTdPQ6XTQbDZhGIYSlek8UH9MUpziJbd5eiTBU9JIdOYiZ6PR&#10;QK/Xw/HjxzE3N4dCoaBEGp6cyPdF7PY4oiUlx/2OBJB+v49er6eEmHw+P3SM49qyH2IfL2FOAqTj&#10;OPB9H5lMRiWc8uM46DKqfN88RZBkmri5eb/aSDJpKpUKL1269P1HHnnkz7/3ve/93WAwuLovO4yQ&#10;SCRe/rGPfewp+jcvC7sV+yH2UTopbTObzSKVSsGyLKysrKhnIZL7dF0fSnrdb0i0GnW8uxX70um0&#10;Kk9tGAbq9ToGgwGOHj2KXq+Hr3/969jY2MAb3vAGVCoVNBoNdDod9SwSZa9JsaOObav37BR+z6cv&#10;TZD4n81mkcvl4LouDMNAoVDAs88+i0uXLuHuu+9W40DTNHieh16vN5SyGeVOE/u22h4fM/SFDvoc&#10;Jd/ato1Dhw6hVqvhH//xH3H58mW85z3vUanStVoNmqaNfCYd1Y6DKm+dOnv27L7vRBAEQRAEQRAE&#10;QRAEQRAEQRAEQRAefvjh829961u/cu+9977DNM1cIpFIkChCIhPBE7R4WhYlceTzeSX4UYJZsViE&#10;bdsqiYsnmpB8FF2s5AlvcZDswyVDWsSjhX2SMwzDUOkwlLSVz+fVAiqJdJQiEk3N4sfNZSmCC2fR&#10;xBXaL32ekvN6vZ5azOdJh/x4eDuor6Ppgnw/4xYxqd95shiVuW232yrdq1AooFAowPd9VTpw1HYn&#10;Xe6OpEjXdZFMJmEYBvr9Pq5evYpyuazGGS+Vu1+SH0l8mqYpYZMSILPZLKampqBpGp555hlsbGyg&#10;VCqhVCrB9/0hMZWXfJxkW2kfPPEykUjAcRxks1klb9A1sNPFe35uR51//vqoseD7PnRdV6LH0tIS&#10;EokETNPE7OwsgNuSIrWZRKWo3ErzBfVrtIwssHtJga5bOtckTFWrVYRhiE6nA9d1kcvloOs6crnc&#10;kBzM20fpjnuBC3vR14Db8hClQlmWhWw2i0QiAcuy0Ov1VHtPnDihEjkBqARJLn9F2e21ze8P0R/+&#10;nmjyoG3b0HUduq4P3RP2mnS5U3gZYNq27/uqLHk2m0UmkxmaQ/dDHom7lxD8tX6/D9u2lVxE0iFP&#10;9NuP1MBoe5LJJNrt9tKv//qv/x8/+MEP/ngwGNT3ZWcxfPjDH777He94x3vo3zuZZ/l7J3ke8/m8&#10;up/RHFEoFFQJ0nq9jvn5eVSrVVXO9CBLOPP7RpS4eRW4/Twy6nNBEKhS6rZto1QqYXV1FcvLy8jn&#10;83jpS1+Kfr+Pp556Co7jqLQ2alN0u7vtj3H3gP0431FBmp5R+BcxMpkMms0mlpeXcffdd6PVauHm&#10;zZtDX2bgKdi7Ybf9tdv9bUcwjB4Tn/eB26m7vV4PlmXhvvvuw7Vr1/DFL34Rp0+fxste9jL0ej3Y&#10;tq3GCE9vjnseJyaR/LgdROwTBEEQBEEQBEEQBEEQBEEQBEEQDozf+q3fuv7617/+Mw899NDPZzIZ&#10;kyc7kfTm+/7Qot1gMFDSGpVgi5bxzWazKJfL6HQ66PV68H1fJcaRlAJsXpTkqXX8hycVAZvTQajN&#10;YRgqGUPTNOi6jnw+D9d1YVkWwjBUIgnJMFzYiBJdEKYfWpiOynlxkFBTqVTgeZ4S6qj0JKWQkaRB&#10;i5bRlJmoKMMlt1E/AFR5Xb7dwWCAarWq5M1Op6OS4KhvRjHpRVNeLhi4nYCYzWZx8+ZNhGEI0zQ3&#10;JTI5jqPGIiXT7VWioxKTXMxMpVJq3FI5znw+j36/j42NDQRBoJIqeZIksHUJ3J3CZTLaH8m4JL3y&#10;a2S7wlt0MXw7aX30uVGk02nYto319XWV5lmtVlVKJl2nNOfwhL6oJEviHE8M5dfsbsU+Smaja43O&#10;HSW1WZaFZDKJSqWCXC6Hfr+vJGEuG/LSinuB5Jvoa8BtqY+3lwRckoZ830e5XMbx48dRKpXU3Mav&#10;r3HXyV7FvlHb5PsnYdK2bdRqNdWPNNdvR5qb9BzE07fCMIRt2ypdlpK1ojLJfsojcdum+0gYhmos&#10;0DzJr4Wo3LcdUXKnUDnnMAydT37yk3/1xS9+8U8Gg0F7ojvZgg9/+MP3/PRP//Qvxv1unMAGDN/L&#10;d/rZUdDzDZVDpmvZdV2k02lVdrzdbg+l7x5U6uNWYt+4z8UlCRM0Fih9znEcHDlyBLquK/nUMAxs&#10;bGxgY2NDlWKl58ro9b4fotp+iZzRffAy3nStkhDe7XYxOzuL5eVlXL16FZZlqXL0JLeTHE59wK6z&#10;kfu9E8U+uj/GJYfyL+Qkk0l0Oh3U63U88MADaLVa+PKXv4xOp4OjR49u+r+GYRiwLAuWZSkZPO7L&#10;QQch9h1cVqsgCIIgCIIgCIIgCIIgCIIgCIIgABgMBlc++tGP/k9BEIQkjHC5Lq4MbVwZLL74FoYh&#10;Wq0WpqenMTs7i0wmg42NDaytram0EpKHtiM/cXGJEyf0kDjIy2lOT09jMBhgbW0N6+vrsG170+e5&#10;oMP3G93fKIkomjIWxfd9mKaJSqUCTdNg27YSiKLw8mWjyvXxBeBR5HI5BEGwqdQppewUi0VUKhVY&#10;loWbN2/CdV2V3EepQ/yHM6kkOi6rUBvz+Tzm5+dhGAZs20av11NSle/7SiQgwTIu/XE38O25rqvK&#10;nlIiVqPRgO/7OHXqFE6dOgXP8/D888+r8USQFDZp4hbjJ5V4BNyWKrcDCaJxUIrh0tISer0epqen&#10;VWk9nuJJ44pkWb4oT23hZWaBzdfsbqFkxui4DsMQ9XodrVYLAJT8ysdnHLzk7CjBk8Y5/Ww1ZknG&#10;oTmCRGv6dzabRbfbVWJuqVTCyZMnMT8/r5L6aA6LytEHBUkeVNrWsiwkEgklpNF4o7+TWMv7Mfqz&#10;n9DYBABd14fkSH5M+8G45C4uZieTSdU2/vto/+xXfyWTyTAIgvZXv/rV//aJT3zizwAsT3wnW2AY&#10;Rn7U73Y6L0TvcXH3vq1K5oZhiHa7jW63q77IkE6n4bou+v0+Dh06hJmZGdy4cQMXLlxQybgHBUlS&#10;u2XUOEqlUkrSzuVyyOfz6PV66h5NX5543eteh5e//OV4/vnncfXq1U3b2a/S1gc930Xh9zjP8/DK&#10;V74Sr3zlK9Hv93H+/Hmsr6/DNE31DOH7PjY2NmCaJmq1GhqNhuobnvB3JxMnqAO3hXz6solpmrjr&#10;rrvQ7/fR7Xbxxje+EYcOHcI3v/lNfPvb30Y+n0e1WkUymcS1a9ewsbGBYrGIYrG4aazQs/lBibKJ&#10;/YqNFgRBEARBEARBEARBEARBEARBEIRxnDhx4qde//rXv/cnfuInfgpAKvHC6mE0KQ6ASsijJCN6&#10;jSQtAEoMBKAS82zbRiaTQbFYBHArGcvzvCGxh0rjRuFiCv2dlzvlMghP/qPP2raNRqMBz/Og6zqK&#10;xSLy+fymNMJou3kpWzpO/v5R8H1Tf5GkZ9s2ut0uAKiSpSRuUD/SgrnneSoxLq68JZc7oueLygJS&#10;Sd5o6BgpqgAAIABJREFU27kcaFkWOp0OMpkM5ufnYxdmSbrhx7dXogmFXD5Ip9Oo1+vY2NhAuVxG&#10;rVZDKpVSSWrAcAIZP+5xRI9tqzJ+lCzHU4nS6TR0Xcfy8jJWVlZQq9VQLBZV4qHv+0oInGT5YBqf&#10;vCxvr9dT23ddF4lEYijhbrupXVv1WzQpk84dlTCm99i2jeeffx6u6+Lo0aPqeqeyyiRQUl/S9vi2&#10;eRImL3HIj4mEid0s5tM1zbdBpag9z4NhGMjlcipRkh/7VqlyPK2IzheVdeayNM15owiCQH3Osiy4&#10;rqtKAVN6X6fTwfT0NObn51Gr1ZDJZNS8HE1M4vMksVXi6HaJXoM8wcr3fXiep4RESjZ7MQQVfu1E&#10;k8ccxxkqb8vLqUfff1BEU1ipfSSi83vGXuDb4OOG30tfuN57Tz755BOf+tSnPvONb3zj7yzLurTn&#10;g9wFx44d+/cf/OAH/+sktjWq9DVnq/6Nyp90fvg9n2TWdruN1dVV1Go1lVq53/Dy4bsh+sy1FY7j&#10;qLkzk8kgk8nA9310u12cP38ehUIBx44dg2EYSqYluTeRSKhk1Fwuh0QiAc/zAIw+D+O+cLHXZNft&#10;sJX4ScdECaDdbhc3b95Eq9XC/Pw8jh8/jm63q5L76LnYNE11T4/bJ51TnhTIiXt+B7a+18cx7gsU&#10;49J8457t6Fm/0+mgUCig3W4jlUqhWq1iaWkJ3//+96FpGh566CEkEgl0u11Uq1UEQaBSMLlAuJ/n&#10;Ng4R+wRBEARBEARBEARBEARBEARBEIQXlXK5/N898sgjn9M0TQduLei6rgtguGQhyXi8LC0wnE5F&#10;ZXmBW8JRp9NBu92GrutKjCIxiERBSkmLS+hLp9Mjk/uightB7aEF406ng2aziX6/j0qlgkqlsqmU&#10;MH2OxD5+jDxBb9RCeXQBlJKoqPwcX+ynBC6SwiihKwgCGIYxtGAZXZyPE/v2gqZpWF1dxbVr13Dv&#10;vfeqRWU6Pzy9atJJODyZjfoklUqhVCrBsixcuHAB3W4X09PTWFhY2FSumJdj3oqdiH1R6NzS/k3T&#10;RLPZxLPPPotUKoWFhQUcOnRoqIQqAFWiMW787hS+mO15Hnq9nvodT6okJi329ft9NVY3NjaQTCYx&#10;MzMDAHj22WeVtELnyrIs+L6vyufxc0fniwRUai+VqCbpLnqOSFjYixTDS6y6rgvHcdDtdjEzM6N+&#10;R9cipQyRnLfd/dKxkiBF5ycuXYjOE59Daaw5jqPaYVkWVldXAQBHjx7FPffcg0qloq5PSlOMytBc&#10;PqLfTVoq4m2nP23bVtcnzfMvVuoUTzDk8mO320W/30c+n1dzarSvRr22X9D5p/thNOFwkm2JSkFM&#10;5FN/BkFgf/rTn/70Rz7ykT+2LOsbe97pHjh9+vR/eN/73vdHk9gWvx+Mun9s1cfbvYdwcfSJJ57A&#10;9PQ0jhw5glQqhUajAcdxUK1W1fsnJYUftNhHYjsl1dEXFAqFAoIgwOc//3ksLy/j5MmTuPfee9Xc&#10;12g01Py7sbGh5gt6Bhkn9sX11Z0i9lGiYafTQRAEME0ThmFgcXER586dg2EYSmK7cuUK7rrrLhSL&#10;RXV/jWt79JzGvY/eQ8/ZANR5ATb3yajjGJUczX8/ilHyHT2j3LhxA7quI5/Pq+RC0zRx/vx5PPbY&#10;Y3jPe96DV73qVTh37hwOHz4MAOqLMS+W2Jc6e/bsge5QEARBEARBEARBEARBEARBEARBEDjvf//7&#10;n3v/+9+f+bEf+7E38tQpYFimoRKlPP0oKp3Re3lKVCKRUGVOSYzK5/MYDAawbVulEfGSjFxgiFuc&#10;HrXwCWBoYTiVSqkFVdd10Wq1YJqmSuTi4hK1lZewo/ZE04yIaHnSaFIepdhQaksYhiq1jEr1GoYx&#10;lFCTyWQ2pUbxFK5JCiaULJbJZNS5yGQyKvmPpATap+d5qu94v+wE3u80ZkgCIqmUjyVanCZJjMYJ&#10;l6a26hPezp0uCPNEMj4e6dxrmjZ0zvi5IqGJBM/dwsfkYDBQYyXu98R2RKqt2sRlMC6kUpLiysoK&#10;1tbWUKlUsLCwgFqtNpQyFk3HpD/peiMpjV6ncxtXonSnKWVxpatp3Ni2DcuylLCYz+dVG3hiIxeL&#10;t7NvLjDyeTLuuuVzLI2lRCIB27aV0EeljJvNJjzPQ7VaxenTpzE1NaUkCboG6Nh4cl50HonK2JOQ&#10;7fj9guY3ACpJUNO0oXYdFCT48PHEhRdKuSShdJQ4Ool0vO22l7ebrmlqG8mik5r/+XFRv9B1Tvt5&#10;/PHHn/jQhz70B7Ztf20iO90DH/3oR9/44IMPvm0S24qm4MaxncS+7cDvnceOHcPVq1dx+fJl9Pt9&#10;zM/Po1AoqARWuh/zOWG3MvOo5LbtQse/3X3TWCUhjMQ8ek44efIkut0uLl68qPqi0WioJE+6VrPZ&#10;rJL+x7WfP2fy+Y6um/0WcbfqW+o/kobb7TY6nQ5qtRrm5+dx6dIlrK6u4sSJE6hWq1heXlZpdqPG&#10;XjSRlV6L3mejz/FckIz2Cx9n0c/y594oWyXYxs2jrVYLQRBgdnZWPRdRG3u9Ho4dOwbLsvDYY4/h&#10;5s2bePDBB9WzE91Xosd/UBzs3gRBEARBEARBEARBEARBEARBEAQhhscee+w/P/XUU18j0SaaDLKd&#10;dBKCJD7gVlJIoVBQpTl7vZ5K3qCF21Hi3ji4pBH9oW3zxUhd11GpVJBMJrG+vq6kK9/3VWlO4Fai&#10;CAlk0aSxKNHUn7hkNkov9H1fSWCapiGfz29KVCH50LKsHffHXsjlcpiamoLv+2g0GmpBHoBKNCNh&#10;MZvNQtO0LdOAqP9GLfACtxMSqfwwL4fseR7m5+dx9913I5/Po9lsqhQ4ElBI7Jt0kuBWUKnBcrkM&#10;0zQB3BrXjuMgDEOV9Nbv91Xf8TS9OOiai7427tgoDY3+vlN2OqZITK3VajAMA+vr67hx4wamp6dx&#10;6tQplbrUbrcB3BYxucgXhcpwc7FzLyQSCXWN8ZQiDpW5pZLAPKWSZAaaBym5dBTjzs92ZFw+19Jc&#10;Q0l9wK3+of6kpL5qtapkkUmkQe4FLk/y+ZISWnczLidNVOqjOSeTyQwlSgIHL4sQXOqjewmlMRKT&#10;bltU1mFjPwzDsN9sNlf+4i/+4tOO43xlojveJbquZyexHX7N7vbesdu0sEQigenpaZX6ury8jMFg&#10;MJTc6zjOUGqw67oHfo/bKdR2urZI0KOU4o2NDYRhiIceeghnzpzB6uoqvv/976NWq6FarcJ1Xayv&#10;r0PTNBiGoebu3Qi1464Tmm+38zMJ2u22mr9N04SmaXAcB3Nzc3jrW9+KZrOJb3zjGyiXyzh27BjS&#10;6XTs81/0+OLkvGiSH30Jgp5Bgd2J3PSMHv3Zad8NBgPMzs4il8thaWlpKK05nU7DNE0MBgO8613v&#10;wmte8xo8/fTT+N73vodsNotWqwVg99frJJDEPkEQBEEQBEEQBEEQBEEQBEEQBOFF5+zZs8Hb3va2&#10;T6bT6YXTp0//WCqVSnieh0QioaQuErsInghFaVsAVNoVFz4MwwAAWJYF27ZVgghPb6P38tSQUYl9&#10;UXEvymAwUOJOtO3dbldJYrx9mqbB87yh/dO2+L5IRKK2Ux/xY6BFVXoPLzWbyWSQz+eRTCbRbrdV&#10;KbJ0Oq0EN8Mw1H55asokE5sISkTJZrOwbRu2bStBjY6BJ7/Qou44uSEuKY1+aBGazi8t4NMCMiX2&#10;eJ4H3/dRKBRU2g31a3RxeyvRgqfr7LT/okl8lMJHyUAkvPHy0lSC1/d99e9Ri9J8ITyavBM951S+&#10;lsYUF6voz3EpO5ztJJHx9hiGofbdbDbxox/9COl0GseOHUMul0MikUCv14Nt2yiVSkgmkwiCYJNI&#10;Ez1efi7pPG51fY9rL80ZPM2JXidRNZFIQNd16LquBGM6p/z88nEe1x4+N3CBkY5z1FiLliam1CQa&#10;88Ctc01lHA8dOoSXvvSlKJVKyOVy6r0kREaJO7f8NT62dgrtl1+zvPxmMplU/RotUX6QiX08PZYL&#10;czwNkbcxms66H/A0Pt4XUXkGgCpbz5P66Fgm0Y9csAaGrp3wueeeu/aXf/mX//ClL33po/1+v77n&#10;nU2AP/uzP/upBx544AwlWtL8S9cOJd1txXbS+oDxY3U39+BkMgnLsrCwsICpqSl0Oh3cuHEDyWQS&#10;U1NT6joOgkAdC80pJPLuhINM7BsMBkrSptRBmsOpJPvNmzeh6zoOHz6MYrGIixcvIpVKwTAMlY5K&#10;QjUlqo4Tg+MEt+jxRlMPd9If0QS76L5o/+O2SXIuzTWZTAatVgv1eh1TU1M4ceIELl26hOvXr2N6&#10;ehrlclk9J4475ug++f0ubr6lto+a83czTrZ6/h6VAsifH0ulkupb0zTR6XTgui5OnTqFarWKc+fO&#10;oVAoYG5ubtMXBA5awk7s541BEARBEARBEARBEARBEARBEARBEHbKkSNHXnfmzJlfPnPmzL/TNC1N&#10;5RVJhuFiG9Hv94dKyNECJCW5ULlS3/extLSEXq8H0zRRLBaRyWTUQj0AJUnRNuJSqTRNGyvNUEIe&#10;lZmlcpDpdBqtVgvLy8tqkX16enpItOGLh3Sc4xJcSBih46YycLx9fIGVl1DrdDqwbVulXFGCFEmI&#10;vE+4fDJpSJizLEstrubzeVQqFVWOlJLEDMNAJpMZm54SFSE5O0ldoWMNwxD1el0t9pdKJZimCc/z&#10;1Pnh5ZX5OCSZkNhp2hL1PbWbEgtd11XJcL1eD61WS6WUZbNZJWBx8SQOXrqVHy+d++h1RmONJ8xx&#10;ov0dt99oug99jtobTc8jcWAwGODq1auqjPTs7CySyVvlk7PZLAaDATKZDLLZrJJ4qex2tLwktTN6&#10;vZCwsxt5KZVKqVLOvEQypSfS/qmNNFbGlX0cd71xyYpLWTSf8KRGLtXR7/mfwK2ETJJ7SX6Ym5vD&#10;0aNHkc/nN4kZtP9xEh8/Dj6+9lJiliSeVCoFz/NgWZZKS9R1PfYzBy1i8LmTkqRIIqGS8nHn/CDl&#10;Q5LC+RggCYiIkwC3EprG7S+6DT4W6vX6+udv8Y+XL1/+ZhiGi4M7RGj52Z/92Uff+c53/kee9MtL&#10;vm53XufCGy+HHWXceN1tYh9Jx/x+u7KyAk3TUKvV1BxKzz80FnaTILdV4msco+aEqBAchV6nfqFr&#10;jeZ2EvR7vR5c10Uul4Nt23j66afhOA6q1SruuusuhGEIy7JgGAZ0XVfPnXHElduNS5mOu9ftlFHn&#10;O+7+G/0cjVW6zune2uv11JcnfvCDH2B9fR3z8/M4deqUKk/M98OfZaJfPKF98WuaHzeX/+PS/kYx&#10;avzsZS6nvowKk0EQKLE9l8shm83i2rVreOKJJ7C2toYTJ07ggQceQCaTUf1IYjb/4sNe7mvjELFP&#10;EARBEARBEARBEARBEARBEARBuCN56KGH/vOZM2feZ5pmslarDSWJ8CQsAGMT3GiBmSQX3/exvr4O&#10;x3GQSqUwNTW16f2UWgPEl5scJUnxRXBeCpJLNJVKBZqmodFo4Ic//CFKpRLm5+eHJBwu+m1H7OOJ&#10;bdF+4OJUNGWOxIRutztUGlTXdeRyOdVHmqbBsiyVaDdJDMMApSAVCgXVN9euXYOu65iamkKlUlFy&#10;VCqVQjabPZCyaHyh2jAM+L6P1dVVLC8vo1Qq4e6771bjhRbZeb9GJZndEBX7gFvn0rZtpFIp5HI5&#10;hGEIx3FUSVcAqFar0HV9SNyMg4+z6GsEFya40MKFWGpXlFHXCo1b+j2NTxLSSNjTNA2macK2bTz1&#10;1FPIZrMolUqo1WqxiZrU/5RkGE2mA26nUpGMQAme9L5JLM5T8h6lCJJ8QiVY6XrfKtlqnEDMiZbm&#10;3o6MQ6mOtP8gCNDr9dDpdGAYBk6ePInjx48PibTUNySLUCJWXKpo9DgmIfZxkcJxHFU61DTNkQmr&#10;tP+Dgostnuep8ZbJZDZJozQuXoxyvCSzUOndaPndUcSJfVt5J1xw5smW9Kfnea1HHnnk//rsZz/7&#10;uwD8O0XoI37+53/+E29605t+geR5YLQAvV12KzXt9p4SvX9T0uWVK1dg2zamp6cxOzsLTdPUtb3b&#10;/U1S7NsrlDBqmuam540rV67g+9//Pqanp/H/sfemQZJc5d3vv7bcKmvtrt6mu2c0o5GENJLFlYRY&#10;bCSwwAIchhuBuRYvEdcfuMbBa/x+uiZuhCNo3csN2zccBhvrtY3DNmGMkQIDNi+vwIhAYC22lpEY&#10;kEayZjQzmqX32rMq16q8H4bnzKmcrOplulsLzy+iY6a7qjJPnjx5MiPOr/7PLbfcItKNSaAfxmbE&#10;vujv8jPeVhj1bLvR5+R2yM+2dH7pCy5ra2s4fvw4arUa7rjjDiiKAtu2oes6stksHMfB+vq6SK+j&#10;pGdi1DiJ+/LAZqBnmSg7LUgSiUQCnufBcRwkEgkUi0UEQYBz587hC1/4Am666SZ8+tOfxoULF2BZ&#10;FqampgBAPHf5vg9d15FIJMSz807BpXgZhmEYhmEYhmEYhmEYhmEYhmGY1yS/+Zu/+R833HDDXXNz&#10;c7NUhpNEALnMoSwLxEHSgVzSkmQi13XheR4URRHiBUkqlFxF791MOVV5kZ8SmWQpi2SlIAhEYlez&#10;2US9Xhfl7ih5Ri41uZmyY9G+IeS0FDm5j44xk8mIUsCNRgO2bQvJo9frifKW1Ka4knDD0qc2Awlq&#10;6XRaJFtRWx3HGUg5o4SUjUrx7gTRPpSlSblkMQBRAtfzPJHYRse0VUgKiibLUR+TdGDbNjqdDgBA&#10;VVVRfpSkOxJhKZVnGHTeomV4o++RE3rksnZxyON1o+tSfp2uQUphS6fTImnp5MmT8H0fBw8exMTE&#10;BLrdrvh89BqhsSonDMnHRdcKjd1oQtl2xQFKjSOpz/M8WJYF13Wh6zpUVR1I6tvM9T3sNfkcRQWP&#10;qGgljydKuyM5w/M8ABf7rFqtIplMigSr6elpmKZ5WfqkXGY8mu5EbY4bAztRipfa0u/30Wq1kE6n&#10;kc/nN5TLdksYiksEpeP1fX9g/qLk1mH9tVdpfTQeXNcdSGbb7Jwa1/6N5n+as+n4f/b+fiKRSNi2&#10;vfS1r33tf37lK1/5016vt/5adFj+7d/+7WPT09Nv6na78H1/4H4EbE82GtVnw16T5XFZ2qJ5S06G&#10;jCLPdb7vi/v/2NiYkMP7/b4obU7S53aEtO2I97uWdvaz+3e/3xeSNXDx+W9ubg6HDh3C008/Ddu2&#10;MTMzAwBot9tDj3tYeXT5nMnzu/wMtR2GjS26hw37kdtB708kLpYnTiQSMAxDCPDAxS8DOI6D5eVl&#10;vPnNb0axWESj0UCj0YCmaSJJWdd11Ot1MfcCl74AQ/uTxyDtfyvnV75vR9nuGNnoGtU0TUjs9KUF&#10;TdMwMzODd77znXjwwQdhGAZuu+02pFIpnD17FqlUCt1udyBNmr70cCXnOzqnstjHMAzDMAzDMAzD&#10;MAzDMAzDMAzDvCZZWFjwPvCBD/yDaZrXGIbxpl6vl6DSltEFQ2C0QESLZLRgBkDIfLVaDWNjY9A0&#10;DY7jiAVLSlEi6UH+m7xAScIhiREkcwRBIH5I/KKEJBIGC4UCbNtGrVYTqTKyGEQizWbEPiobHC3D&#10;K4skcr/Rwiml86mqCs/zsLq6imQyKRY5aYEzLqEGGJR1hhGVl2jhlBaUaduu68KyLCEb9Ho9NBoN&#10;1Go1kSRISTNUNnC3iCaQdTodIT1UKhX4vo8LFy4IuU+WDul8b4eN5CRd1wcScPr9vpBM5IV7Ks1b&#10;LBaRTqeFXDBsf3FiX1QuJORrQD6XUYFrI6FQvpZJSiGZU9M0US5ycXER1WoV8/PzqFQqog3D0gJJ&#10;cKV20Xvp+iDZURZdZIFyu8jSMKXfkbiay+XEuJCvv1GywygRgY49LrUprtwnQbIOlWakecfzPPR6&#10;PYyNjWH//v2YmJiAaZqi/2SRU06dI8loVGJfVFy7ErEPuCgD27aNZDIJXddHljKW27DTxG2Trgm6&#10;LgAgm80KsShOutpNoS9u7qV5yvM86LouynNuJJmOau9Gch8JYnRt/mxfCdu2V/7xH//xwS9+8Ytf&#10;cl33x9s7yt3n/vvv/y/XX3/9tTSPUp9t9MWCUWxH7AMwIAYD8edDFqzkuVa+jumZYXx8HPl8HrVa&#10;DbVaDcViUSSPkUi+VV5LYl90H4RhGFheXka328X+/ftx7NgxVKtV7Nu3D8ViEZ7niYRgun6pPK/8&#10;LAlcfrxyv9O9cafFvs0QEWnFmFVVVUh9dI6z2SwOHz6MM2fO4PHHH8e+ffswNzcnnk+np6fRaDRQ&#10;rVYxPj6O8fFx9Pt9rK+vi3MXPe7onLJZcX6UqL0bYh99GUK+R7uuK5IJLcvCW9/6Vtx///04ffo0&#10;brzxRhQKBayvryObzSKXy0FVVfFlC9rGlbRRvm9yKV6GYRiGYRiGYRiGYRiGYRiGYRjmNc/MzMyd&#10;99xzz59effXVN6ZSqQQtksqLYMMW7WSZhNKqaGE2mUyi2WyKsq9jY2PI5XKivKOcdCWn88SVR6X2&#10;xKVT0WdI/JEXQEkEOX/+PHzfRy6Xw/T0tJAESUYaBm2HZEJqw7CSvCTihGEoRAvqj36/j6WlJXie&#10;J9JYdF0XC7RRaVDe7qiF/GjCnlwqVBa75MVh6sNer4dms4larYZyuSxKBXqed9mi9U4m+cnHKYts&#10;cmniarUK13WRSqVESTtq83YTW6LCWhQ6f67rij5UVXUgTTGRSIhEPyq3VywWkUwm4fu+OFckbtJ2&#10;gUvSZ/S4CVmYk0vyyv1G2xol9kVL8aZSKSF1lstleJ6Hc+fOoV6vI5vNYnJyErlcDu12GwBEaeE4&#10;MZH6gNoaFQA3SlMcdr3R4r9hGLElsunYfd9Hp9OB67rI5XLi79Qv1CZqy1bFPjqu6N+iKX3yeQQu&#10;Sn0kGoZhKMYCSWjz8/O46qqrYBiGELCoz0Zd38PEX3kOlaXHYcIoEZ0D5GOixLRkMolcLif+Hpes&#10;Kv++WyVu6Z4il2ftdrsD8ox8bUWPaS8hiYfGH6UIRu9VG7Vvo8Ta6P9p33QP/dlYcp544omjX/3q&#10;V7/+5JNP/nMQBGfC17C88p73vOcHH/rQh+7M5/MJOdGLxvF2xtdmymUTctdQum00LXAjuXLY/SgI&#10;AmSzWSiKgpWVFSwtLUHTNJTLZZRKJfR6Pdi2LeYF13WF6CbvP7rNrZ7OvUytpP1lMhmRwNhut/Hy&#10;yy+j2WyiUqlgenoa2WxW3G/p3k8CWFx75ZRh+Ysg203wBbZX5pmQnyfkf+XnGbqX0PhJJBJYWVnB&#10;yy+/DFVV8Za3vAUAxPMDiZ6dTkck/9HzWByjns2HvTaqlPNOl+Lt9XowTRPtdluMBbrG6As5VFrX&#10;cRwcPXoUy8vLuOGGG3D77bdD0zSsrKzAdV0Ui0VRQngzwvlmj43FPoZhGIZhGIZhGIZhGIZhGIZh&#10;GOZ1QSqV2veZz3zm6cnJyYlkMpmkhdWfvTb0cySXABAiC4kowMXUFkpfW11dhWmaOHjw4ECaibxI&#10;nUwmRbpVXGKYqqqiTZSOsplyfalUCu12G2tra9B1HdPT06LkKkl4srxHi6u0fXqN9hNN2YkuQlP/&#10;kaxEfWGaJi5cuIDl5WUkk0lMTk7CNE2oqgrHcS5byN6M2CenudHvUbEveg4p6dA0TSSTSdRqNSwv&#10;LyMMQ5RKJVQqFXF+5P7daBF8M+2V3wdASDC0wO/7vpAez5w5IyTPQqEgzr/ruttOOtpM+pjneeK8&#10;KYoi2kv7lMU7Su8rl8swTRPAxWvBcRwhG8Sdn2gfyX1HyZRRsU9uw1bEPgAiOdK2bRw9ehS9Xg+3&#10;3HILgEspcWtra9A0Dfl8Ht1ud+B449oZ137a3jBGXady+pIs5mQyGTiOA8uyBlI6C4WCGKPR7ca1&#10;fTPtiIp98udJbqVzKM8LlBhK+200GiLVsVwuY2ZmRiQLUqpfVGoeRpz0G+0z+VwPS7iibVH7ST4O&#10;gkCUX85ms+JvctljKmf+atHr9dDpdMR8rWnargmFcUT7VJbY+/3+gAxMqaw0NrYqHW10XHHjhcZB&#10;v9+3/+mf/ulbf/Inf/J53/efeC0LfcQnPvGJnwC48YYbbsDU1BSazSZc10WpVILrulve3iipL054&#10;kt9Pc89OiX0EJZlaloV6vQ7LsmDbNm666SaMj49jaWkJAGCaJtbX15HL5S6T6amdcX8DRt9391rs&#10;I+k9k8mgVquJLw0cO3YMJ06cQC6XwzXXXAPDMIT8nE6nhVgsy8x0XHQPoHLl2WwW+Xw+VgQnNhLc&#10;gCuT++K2Se3VdV3IayQka5omBPazZ8/i+eefx/ve9z5x3J1OR5SWp5RlwzC2JXLutNg3rJ/i7r9R&#10;ut2ueH6zbRuKoojnrImJCbRaLRSLRaiqisXFRXz1q19FuVzGxz72MWSzWTSbTbEdANt6/hvWRi7F&#10;yzAMwzAMwzAMwzAMwzAMwzAMw7wu+MxnPtO+8847v3799df/cqlUqqRSqUQ6nR4o7TWsJB0hS1Py&#10;gjSV1QuCQKTRUIlV2oa86CxLfXKinpxKJSfhDWub3K5+vy8S386ePYtqtQoAGB8fFwlsnueJEqW9&#10;Xm+gFCDJZSTsjSqbKx83/ciJU7QorSiKaBuVFosex2ZK8UY/Jy9w09/j0r7kND/g0qI5HQMtrNMC&#10;8GbK88olV+WfuKQvOY2JJDoqWUdCGyXhdbtdkdaTSqVAZaO3ykafoRQYeeE7WhqVjo8ShgAIqSeR&#10;SIjSvbRQL++X+pTkLiKuVG80yVEuRRz9TJSoYNvv95HNZkVqkm3bmJubw/z8/EBJW1VVkc1mkUql&#10;YNv2ZUlt1Cdy8mA0FW8jgWTYPEJJPnSc0SQmEmEURYFhGKJsMrUpul2576LjcSPBRZYeomV5KW1P&#10;LokYN+/1ej2USiXs27cP4+PjyOVyA+l8lDa1mWtqVJujqWYbSYLUt9SvJCd6nod8Pj+wPXl+fbXe&#10;G0CXAAAgAElEQVSS8Agqc6zrupBt5XG4F2VG48YQiaCUtkVl1uneuR35cKNjiY6ZIAjCVCqV8Dyv&#10;+cgjjzzy+c9//s86nc7jrwepDwBeeumlT4dhWDx+/Dg0TUOlUoFt2ygWi2I8y+mnGx3WqNfjxjKd&#10;J3m+jiYsbjdpkZ59qMxsJpMRX2xIpVKo1WowDEPc97rdrriHREurxiVkxrV9s8e9W9D8Ua/XkUgk&#10;kMvl8NJLL8G2bRw5cgRzc3M4c+YMXn75ZWSzWczPz4uys5QWK8+zhKIocBxnIG1Z07SRY2LUcdM+&#10;osnGcmJiHKPmnOgzKaUMJ5NJKIoCTdPEFxjm5ubQ6/Xwr//6r5ienhbH3u/3xRzXbreFELdV5PuU&#10;/EOvxTFqjIxKBxwF9ZecYt3v92GaJjRNE9dEt9tFo9FAqVTCBz/4QTz++OPwPA+VSgWZTAbNZlOI&#10;59uZ2oa1k8U+hmEYhmEYhmEYhmEYhmEYhmEY5nXDwsJC473vfe8/TExM3DwzM3O41WolSHQjgYUk&#10;HllkoYVRek1O1/N9X5SZq1QqUFUVy8vLUFVVfJZkJ9qHLNRJpQUvk/k2Wsgm6HVK5bNtW4hMtChM&#10;ryuKgkQiAdd1RYIMLYZGF9OjxImJcongfr+PZrOJMAyRz+dRLBZhWZYoK5rNZge2F7egP+z4oiU1&#10;o22KSzMLwxCu64pEJFVVYZomHMcR6SqmaQrJbyspfHFtHNV2WZKR+49Eyl6vJ0q5yVLXVtnMWCFJ&#10;QBZzaGzHHaOu6wjDEM1mU6SekeAHDCY9yQmKcunqaBvCMITneQN/J4FsmNhHMiHJf9lsVpSETafT&#10;cBwHS0tLOHPmDG644QZcc801OHfunJBPaZuUniQLe/J4jkovcroSXcdbFfuAS2OSrnkqgdzv9+F5&#10;HizLQjKZhKqqyOVyomQ0zQtRovNRFPoc7ZNKIMel3UUTC6NiH71PlkLL5TLm5+dRLBaFLCmnacql&#10;JEcRJ/bJn4uKfRuNcRofJNTSj1zWNioz7bXUJx8fpRtSwiCNCyI6h+wVdP7oXkGJbJuRNTdCFp+H&#10;vR4hqFar577xjW98/8///M//rl6vP/R6kfoA4JFHHvm/Dh06lH3ppZfw7LPPYmZmBtdddx0ef/xx&#10;5PN5dDodpFIpGIYh7t0kx8WxVbEv7vM7JfZFv7SQTqehKAry+bwoz2tZFgqFgihHapomXNe97J4T&#10;J/YNa/eoduwFdB/1PE8I2nT/Isl5dXUV1WoV/X5f/E0e+3ECpnyPoGtQTpiOstFxR/t3I/GNPrPR&#10;NpPJpHi+kuVz13Wh67pI58vlclAUBYuLiyKFttlswrIsMU6iqb07QZyovN0xvhHRRFkaD5RaS/df&#10;x3FEifV2u43p6Wl84xvfQKfTwaFDh8SztCzIbwUW+xiGYRiGYRiGYRiGYRiGYRiGYZg3BAsLC96H&#10;PvSh+w8ePPiew4cPz8nl0FzXhaqqIk2GFmzjhDcqjZbJZMQiJi3E9no91Ov1geQoWsCm99Dn5cQt&#10;YFDiIAllM7JWr9cTslqxWISiKOh0Omg2mzBNE8ViUZTmDYJgQCqi45JTQkaJfXJ75EQvkhYTiYsl&#10;ekksBCCOlRJNolLHTot9dDwkM5FsoKoq+v0+bNsWsqGqqiI1b1RJyagIEfdaHHHvl0WIRCIBXdeh&#10;aRps20a1WkW1WsXk5CQcxxHCKb1/O4IhcEkmonEoL8ZTeg5Jh3I5XXqt3++j2+3C930kEgkhakYX&#10;oaOiX1yaIZV5lftCLlNLn5XxPA+GYcAwDNEvVLK21+vh6NGjCIIAt9xyCwqFAizLumxblKoZBIFI&#10;kJLbK7dVLokrS3KbEdXi/kZ9SOl9lGhJUh8A5HI5IcmRmBotDyjPSaNkBfl6jRNi5CS+OJlZljbo&#10;PMrleKempjA2Nibmv7hj30zyUDT1LXqdRZPhNrM9Oh4qhZhIJKBp2oDEtF2JYyeQxxv1czTpVX7v&#10;qyH20fmmMUBCyk76dNGkLdoXpcrSsa+vr5/9q7/6qwe+8pWv3N/tdn/wepL6AODZZ5/9fUVRtOuu&#10;uw6e5+Hpp59GOp3GzTffjDAMRVqrYRjwPA/9fh+6rg8VnjbzTBCV9Qk5pRe4crEvDC+Vjqa5ndLb&#10;er0eKpUKFhcXsby8jFKphEqlIkpOv17FPmpHNpsVpWgnJiaQSqXwyiuvIAxDTE1NQdM01Go1nDp1&#10;CqVSCePj4+h2u5c99xEknNO1RvcI+kJGHJuVu6Pt3wnkxOboF1LoeAqFAnRdx7lz5/Dyyy9jenoa&#10;+/btg23b4tmHnhfldMaN7h3RuWMjWXgzxG3vSu4T8jxP10kikUAQBGi325iamsItt9yCb37zm3ji&#10;iSfwy7/8y2IuAIafv2EMHSOvs/mSYRiGYRiGYRiGYRiGYRiGYRiGYQAApmlO/+qv/upn3/a2t/2G&#10;aZp6JpNJkMhAqSuUwLIVSJZZWVkRQkm5XIZpmgPiAklnvu+LxUgSqWihlMqgbrTwTvKaLEiR1NJq&#10;tUQbDMMQQiGliZBYRouHchuiREthypIjQWUvqUwrLe7Tvkiwk0Wg6MJ+9HipjXIfU5k6WYCMngf5&#10;GGQhIJVKodPpYHl5GclkEmNjYzBNc+i2rpRRC8PRvvd9H57nod1uI5lMYnp6WqTf0VihpDYaq9GU&#10;l2FjVhb5+v2+KA9M50n+nNwuEgsAiLK2JPpQ4iEwmOhGfUnblOVPAOJYSVyha08W+6Jj0Pd96Lou&#10;yujSPjzPw/nz5wEAhUIBExMTYrwVi0W0Wq3LBN1oKd9oG+WEH1qMl9OWruR80/mjstWO4yAIAuRy&#10;OeRyOfR6vYF5Qh77dL1sRsaR2yunRNKYkUvmyq+RZEFSHJXfpX0XCgWUy2VUKpWBctsysmQxKrUv&#10;ejzUHrkfSWyVyy5HkSUMEospEZLEVTmtby8luag8SedVFvooDW8joWmn2y6PddoP9S/1H/U9jQH5&#10;nrGTyAJzeBH0+/3e8vLyyYWFhXufeeaZ7wJovt6kvkQikfrSl74UdDodKIqCXC6HlZUVHD9+HKVS&#10;Cfv378fc3Bw6nQ4WFxcxPT0N3/exsrKCUqkUu83tpLkScmJrpJ1DBbA4YTf6f/l6pc9pmgbLsuD7&#10;Pmq1GprNJubm5lAoFAbux9HjGnYflkuTR9lrUVe+x9EcS9dwp9OBYRhQFAWe52FtbQ3Hjh3D7Ows&#10;5ufnheRFUJ9Fv6gg39NHCY0blZCl61rezqgvMewU1H5KS11dXcULL7yAqakpXHXVVUilUkLAJ4Fe&#10;vv+Meh4b1Sdy38qMej6ibUbbT+zks2G/34emaXAcB4ZhIJlM4sknn8TJkyfx9re/HYcOHRr4IkU2&#10;mxX32VHHwGIfwzAMwzAMwzAMwzAMwzAMwzAM84YkkUhcu7Cw8M3p6elrDcNIksBAiWLbWQ8j6cGy&#10;LDSbTfi+j/HxcZHC4rquWKB2XReO4yCbzYpyorQ4RwuvwxLMCCpRCgDdblcspObzefi+j3PnzsGy&#10;LBSLRRw4cAD9fh+rq6soFAoDIhW1iUSeKBuJfSQG+L4P13UHpDNqY61WQyqVgmmaYuF7mKQQ3V+0&#10;f+NeI0iekX9XVRWqqqJer4uSh8vLy7BtG7quo1KpwDTN2O1dCcPOW9zfSUBzXRdLS0sIggClUkmI&#10;h3JfRSUH+VwOg8aJ/Pler4dcLhd7fklApfQ6EkK73S5arRZUVRVpg7IsSqXoZOmL9kfJdTRO5LbJ&#10;JQej4oFhGELGnJubg2VZWFxcxNLSEmZnZzE7OyvGmeM4oi/lNCCC2hWXFhdN6dno+pOJEwZlSDgg&#10;eZOOU9M0kcpEpWOTySQ0TRPtp37dqsBC0iS1j64fuWyuLKfQe+WxQm2cnp5GPp+HYRixxx53PUbT&#10;HGX5IE4uiaYubUbsk2Vp+iFhlWSbK01z2g4kIUelvW63C+BS4tWrmR5IyOIIldGWhUP5mtkN5POX&#10;yWTCMAzdxx577JE/+qM/+qvFxcWv78pO94BEIpG/7777muVyGe12G91uF4VCAf1+H0899RRc18Xs&#10;7CyuvfZaBEGARqMhSnHL16DMdsW+7cpJw/YnS2X0HroXAEC9XhelVmluPnnyJPbv3w/TNC+7ljcS&#10;+4b1B7D3Yt9GfUn3cSo/e+bMGTzxxBMolUq4/vrrxTZoLqWkQ5K6ZTlt1PkeJfbJqbhRcX8v+4vS&#10;rU3TRL1ex6OPPgoAuOGGG0R6H6WV9vt9nDp1CjfccAPq9frQbdI9cdhrcWwk9g17nqTn2J0imUyi&#10;Wq0il8uJ543JyUm89NJL+Pa3v43p6WnceeedmJ+fF8+ouVwOwOhrYOj+dqzlDMMwDMMwDMMwDMMw&#10;DMMwDMMwDPMqEIbhfy4sLLzjpZde+lEQBCFJdwBg2/Z2t4lkMol8Po/x8XH0+32srKyg1Wqh3+/D&#10;MAy0Wi04jgNVVTExMSHSu2TxhAQbebFbllvoh153HAfpdFok0DWbTQDAvn37MDY2hm63i1OnTsF1&#10;XRQKBbEf2udupNXJ9Ho9kfzmuq5IAxvGMFGI0meGLcIC8aV5fd+HZVkwDEOIU+Pj4yI9iEQrub17&#10;Qdy5zOVyyOfz6Ha7WFlZgWVZQuwj8QuAkG8oEWcjRi3myyXwSMKjMUiL2vS7YRjI5XLwfV+kytD7&#10;NiOfyaV4N0MqlRKyg2ma6Ha7eO6557C0tIRcLoeJiQmoqiq2TaU8bdsemt4TJ45eqfAgy5Xy9UrC&#10;K/1YliWuV03TRIloWcyl45H7YDtiGvWznNAX9x75fHieB8dxhGxJfZzL5WAYhhgP8rZ2KhQoLr0v&#10;+jslVsq/AxfnQJq3Zanv1UROJKRritJc5fTSvWTYHCq3T5Ze90Lqk+abPoDgySef/Lc//MM//OLS&#10;0tK/7MpO945CoVDA8vIyfN9HuVxGKpWCruu47bbboKoqnn76aTz66KMoFAqijPh2BJ5XE5rvHMeB&#10;ZVniXis/x+i6jsnJSSwvL6NarQ6UHZUZdW9/PUHHFgQBDMPAjTfeiG63i0ceeUT0y9LSEtrttrjG&#10;SHj3fR+KokBV1YHUTCL6BYs44hLetiOHXympVAqtVguLi4uYmJjAHXfcgbGxMTz//PN4+eWXAQCW&#10;ZWF5eRn1eh1vfvObcfz48Q2faeR+ieujKJv58kMcuyGEm6YJVVVRqVSQSqVw5swZjI2N4f3vfz90&#10;XccPf/hDHDt2TKTNXlFK58LCws61nGEYhmEYhmEYhmEYhmEYhmEYhmFeBRYWFpxf+ZVf+ccbb7zx&#10;/dlsdiaTyUBRFJH6tFWoxKhhGFBVFUEQCEmGUrdI0lFVFWEYCqlvWJqVvCAZLUFGnyX5yXVdeJ4n&#10;JCVFUaBpGnq9HhqNBjRNw/j4OFzXHSgNSrLHsMQ+uayb/Hu0j6gd1H+UlgVApLJQudEgCKBp2sBx&#10;7nbVMEoO6vV6ME0Tuq6j3++j0WgI4ULX9cvSBEnG2eoi77D3U4KYXCaP/m7bNjRNg67r4ndKLiOJ&#10;j/qW5CWSY0Yhjx05yU1ONaO2bDT2KVHKtm10Oh3oui7KEFI566j4JZdnjYpF0dKzcUl6mqYhlUrh&#10;woULOHXqFHK5HG6++WZxTkmMI7GPrptoScPosclya3QMymURRyGXLI6mKVJZ7yAIRGInyXt0TSST&#10;SZGQJkt8cknj7Yw/aodcJpmOMU7wIrmEpNFCoYBisYixsTFomnZZyWe5rG8ccX057Pdhn5XnEUod&#10;jI5TKjueSqWE1CeL0HtdghcYLDVMcyLJpqqqDohze902uY0ARNKlnG5Kc8pulAGWkcdSOp1OnDp1&#10;6qVPf/rTf7yysvI/wjB8fRluEe69996Jt7/97b9TLpcTlBTbbrcRBAFM08TVV18NVVVx+vRp9Pt9&#10;HDx4ELZto9Vqibkhynbvkdt5ntkoLS6uTC/9RF/r9XrIZrNot9uoVqvodDriyw6JRAKe5wnZlZJK&#10;6XMb3d/28voZdS34vi+uZ1nAVxQFpmmiWCyi1+theXlZzP/0ZYN+vy+SlOnLH9GkuOizwqi2RKX1&#10;3f7yxjB830c+n0c6nYZt28jn8zBNE51OBy+++CKmpqbEc83Y2BharRay2ezIcX6lAn702RS4dF6j&#10;P1e6vyhhGGJsbAz1eh2NRgPZbFZ8cePw4cOYnJzEQw89hP/4j//A3XffLZK3K5XKtgQ/TuxjGIZh&#10;GIZhGIZhGIZhGIZhGIZh3hCEYej/3d/93X9LJpM+LfjJwtlWoMQzkrEKhQKy2SwymQyazSZqtZoo&#10;Res4DtrttljY3gha1JMXGUeVCKOEt2QyiYmJCezbtw/Ly8s4duwYSqWSKA0sp78MSzjbCHkRmRaQ&#10;SXIkyY/S5YCLqWC2bQ8k95G4Fi2RupPQYrss7tHier1eR61WE+eOBAP6jHyM1Lckx8WxmTQdep9c&#10;7rLb7UJVVczPz4tEx3a7jWQyCVVVRQnPVCo1UH50I6LnSJbGtpqSlEgkxDgGgPX1dbiui3w+j0wm&#10;c9kCNJ1b+f/UP7LYQ1KgDJX4NQxDpBhed911OHz4MDKZDDzPg2VZA30hjzU6PrlNJF3J54j+th0B&#10;InquZbmPXqOxpKqq6KfNJHMNE2U2Iu6cxo1JOaktDEOoqopSqYSJiQmRakniZnSsbTRuZIki+rft&#10;QhIlyaOe54n+ITHo1U7qkyGpk/qNBFUgPlVrt6FxTtcZzWPpdBqKooiy0MD2x95WkAXjfr/feeCB&#10;B76xurr6L2EYeru2071DHRsbAwAhq5mmiVQqBdd1oSgKbrvtNtx000146qmnUKvVROruG5Fer4f5&#10;+XnMzMzA932sra2JUqx03/A8T8h8AMTvrxfoyxF0PHT/SiaTOHz4MG677TZ0Oh2srq7CNE3k83mo&#10;qoperyfSGun+Jc9jW+0Del7QdV3I7/S8tZf96TgOdF1HPp/H2toaWq0WSqUSbrnlFtxxxx34/ve/&#10;j7GxMRw+fBirq6uo1WqiXPUw9rL90fsJPUvIP3FE3yO/97nnnoOu61BVFfV6HZlMBpqm4fjx41hd&#10;XcXCwgLuuece3HfffZiensbtt9+OxcXFbd0nEnt5c2EYhmEYhmEYhmEYhmEYhmEYhmGY3SabzV7z&#10;nve855N33XXX/57P5wthGIo1sajsM6o0ISXSUSofJYO0Wi00Gg3ouo5sNjsgl0VL/8pyEyV4yXJF&#10;NLkvWs5V/iwtTJK802w2sb6+jomJCUxNTYlFX0qFI8GHRJl0Og3P88T25AXXqLBDZcM6nY4QbmjR&#10;2vO8geQ0Eh0oIYoWoOl4dno9kvomWlqWkmRqtZoo5UpJZbKAJ6fekIQWTSSL/i3aR8OSD+Vj1nVd&#10;9Hc6nUYQBFhbW4Pnecjlckin0wOL/rIYGQeNHTlNiPo/CAIhVVBqTBiGG8ptlOyVSqXQ7XaxvLyM&#10;ZDKJQqEASr2URTC6FhzHGShNK5eK9X0fpVIJwMVyzXRM2WwWjuPgxRdfhO/7mJubw+TkJMIwRKfT&#10;gaIoCMMQmUxGpKLRMdFYpnMtXw9yIpmcCCWfG+rjzYhi1G9y0pQsa9J5oERIktK2KxET0bLC0Xkg&#10;bq6Q/06JotSHpVIJxWJRpFdS+6LXAiXoDRv3o9oa/X8ctC/qU9o/nRdKQ+31emKeJQmN/qU2breU&#10;8VaIpj/RMXS7XQAQ10tcGuWrkShI16Ft21BVVcwpu9We6Jz3syTDMJFI9G3bbv74xz9+/lvf+taD&#10;Dz/88N94nre2ozt/ldB1/Rfvu+++HyWTyWT0GtE0DWtra+j3+9i/fz+Wlpbwgx/8AIVCAbfeeis0&#10;TROSMpWfBgavZ5Kzo2Wp49iOsLxRYt+oazjutTAM0e12USgUkE6nUavVcPbsWWSzWczNzYl7BG2b&#10;BHqaLzeLPMZGpeZuh1HHTXMN3ZPo/kepwABQLBahaRp++tOfwrIsmKaJq666Shw7cOlZIi5BWT7/&#10;w76IQfc1Gh8klUUltd1O8aPnDiot7/s+DMNAGIYirc73fXz3u9+Frut4xzvegVKphGq1KhJwhx3f&#10;diV8mc0IgtHzvVNSIX3ZhZ6D6NkvDEOsr6+jVCphfX0djz76KObm5nD77bfHllDfsP0s9jEMwzAM&#10;wzAMwzAMwzAMwzAMwzBvRBKJxORnP/vZJ/ft2zdPwlEmkxELknJiVXSRLwgCUTZUxvd96LqOdruN&#10;tbU1UeZSVVV0Op3LthMV+4DhaVvy/+X2ybISpbxRmdLV1VUhGe7bt0+Ug6O0QbkdmUxmYCE1Lo1M&#10;TkDr9/toNpsD+45bkOz1etA0Dd1uF8lkEqZpXtZvJOfsBNTHdDyWZSGdTkPTNCSTSbiuC8uy0Ol0&#10;AACFQkEk5sUlq0UXlUcJTqMEMVnIkrcdLXPabDbRarXEMYyPjw8sfg9L7aNzIo8xOiZaaJfP7UbC&#10;BnAplYjKRTYaDSwuLiIIAoyNjYnSrb7vw3VdcQ3JpZApLVIWfrLZrEg40jQNmUwGp06dQq1Wg67r&#10;KBaLmJycHJA1hqXeyYIdvYfEqrhjjF6Dcal+o6BjJImBpC7XdZFMJmEYhpAPqRzvTifLxUl98jgK&#10;gkCMGdd1RWngfr+PUqmEZDKJcrmMcrk8cC1Gr93oON+M2LfVUrxxYh9BMiKl98mlbYdtYzfFuTjZ&#10;gtpIaUzEMOFpL8U+ef6LJmjuVenin81LvdOnTz/zpS996Vvf/va3/0cYhsd2dad7TKFQ+JXPfe5z&#10;DyJSEZPmBkrzsywLhUIB7XYbx44dw/e//3185CMfwa233oqlpSU4jgNN08S1TXO9nHBL8/cwXgti&#10;H31ZwLIs9Pt9kRq8tLSEZrOJI0eOwDRN8SUEem7KZDKXfflhM+yG/LXRcZOkRfMsCdxBEKBUKqHb&#10;7aLb7WJ2dhZLS0s4efIkVldXcf311+PQoUOwLEs8P9G9edgXSYYdmyz7kwANXJKLh31hZbvIX5qQ&#10;vwBBz8N0jyEZ3zRNjI2NoVqtQtM0KIqCp556Cs888wzuvPNOHDhwYGSabZzYt1G55lHtHoUsme42&#10;vu+L5x7HcZBKpeA4Do4ePYoXX3wRv/ZrvybSLocR/aLH8ExvhmEYhmEYhmEYhmEYhmEYhmEYhnkd&#10;E4bhypve9Kb/89Of/vQDlUoFvu+jWq2i0WgICYJS6IBLUgdJUSQvkUBEYlEmk0Eul0MYhlhZWUG9&#10;XkehUMDk5CRqtdqGZXDlxcy4RDtafCQpUF7kpNS0MAyRz+dhGAbOnTuH1dVVWJYlUvPksrOu64rP&#10;bVdAorbIi67yInCpVBIl+fr9PnK5nJDsfN8XIoBc3vdKIfmJ2kZpgoqiiDKIzWYTzWZTLMbL52a3&#10;F3jjBMFEIgHDMBAEAbrdLhzHgWVZKJfLYuE+KkXKaXTRdL/NtGHUIjmNcdqvpmmYnJyEZVmwLGvg&#10;nJHQF5cmSRIRAIyNjeH8+fPQNE0k/y0vL2N5eRm6rmN+fh65XG5A1Bt1zcQdqywvyeUeqT3ysW9V&#10;KpVlBjmtT+4D4FJSlJzYsxOQQBH9m/x3Wcrt9XqiTGKxWEQ6nUY2m4VhGAPCaHQcRH+X+2vY61E2&#10;K/UBl6eQyeefSlO/WqV3SeKRrzFKwgMutj0qzcWxWxJdnDBIpZep3VR6d1Sf7xaWZa38wR/8wf1H&#10;jx79BoBX9mSne4hhGDlEpD4AouQ4zQHVahXLy8s4ePAgPvCBD+D222/Hl7/8ZQDAtddeC9M0oaqq&#10;kHGpzGun04Hv+zBNE7quo9Pp7GlZ563S7/dFqXsA4gsTJPEtLi5ifHwc2WxWlKOV0wpfDbYiv9H8&#10;Kj8L0hzhui6azaYos9xsNjE2NiakxfX1dSF10Q/dZ4HBlOjNtGnYe3ZrfJAwSM+8BP2f2l4qldDr&#10;9VCv12EYBlqtFvL5PN761reiWCzi+PHjKJfLop/i7uPUF3Ki4W7NWXtZKl3+Ug4dV6FQwE033QRd&#10;1/HjH/8Ys7Oz4tmrXC4jlUqh3W6Lz1FapJDaFxYW9qTxDMMwDMMwDMMwDMMwDMMwDMMwDLPX/M7v&#10;/M7zH//4x8Opqal3ZrPZZKlUQrPZhKIoQoSgxTNa9CNRQi63KiejkFBBSWfpdFqkTpXLZVEuLSrS&#10;RUu5ymUm4+Q+uT3REpxUGi2dTiOfz8P3fTQaDdEuOQFITm2ism5R4Ytej5aolcUp2o6cPEP/X11d&#10;RTabRalUgmVZqNfrIu2GFsVpkZNK5lLSz1YXW2mBndorp8tQ2WBFUcSCum3baDabA/JQJpMZSFOU&#10;GbWwTAvecSV45fM1ajupVAqapolx4zgOksmkKO1KxyC3Z1iKYHQc0bmldsrjaNixyu9Jp9Oi72zb&#10;Hih9K6fkyZ+XU3yofG+j0UClUhFS34ULF5DNZjE7O4vJyUmk02lR2pRkkM2UDZbHNO1fbg8luskJ&#10;lHGpZXIqZjTZjPqy1+sJuY8EUl3XRVJhMpkUY2+rCUOjkEVjOufRpEx6jfoOAPL5PMrlMrLZLHRd&#10;h2ma4vraSOoDLhdF4sYasLX0LNp3dJxSv1P6KF2rslgY3fewc7kTxCVfUQqiPF/IY2QvkcU+ul7p&#10;nkN9GBVOd6ud0XKxvV6v9+CDD373gQce+EsAp8PXspG2Tb7whS/8L7/4i7/4oTAMEyQikdSXy+VQ&#10;r9fFPYZKjjuOg4mJCQRBgEcffRQTExOYnZ3F4uKimDfl+5RcsnYU25FfNzolNM9sJY3Tsixks1lk&#10;s1mRXJjL5TA9PY3z58+L+1g6nYZhGHBdF47jbOuefyVfStgOdL1RKXr6GwBRdp3aVK/XEQQBJicn&#10;MTExgaWlJSwtLSGbzaJSqcDzvMvu6QCGPn/IyDIdXfOyzDsqQXg7xJUXj6bFyq/H/V/TNHHcJ06c&#10;gGEYIrGQUrA9zxMyevRZeaNnljg28375WPYCurapjLOmadB1HRMTE1hbW8NLL72Ed7zjHTAMA8eP&#10;H0cqlRL3bLrX0POq7/tcipdhGIZhGIZhGIZhGIZhGIZhGIZ542Oa5g133HHHf/2lX/qljy+nSkcA&#10;ACAASURBVM7OzhaAS2ICSTO0braRZCQvQoZhCMdx4LquSNkpFouiTKyclJfJZOB53sDvcdKOnM6V&#10;TCYRBMGAQETtpAVR0zQRhiEWFxdF8pppmjBNUywe0+KiLH7FLeaTXEPCXhAE8Dxv6IIoyQiO4wjB&#10;pN1uw7IsaJoGwzBEehi9Ty7Puh3k1B/5PJHY5nmeaBsdj+u6WFxcRCqVwsTEhChXKotT8jHJEl20&#10;JJo8BuLkz2h547g+o8/4vo92u41ut4tUKiXEEFVVxeskKtKCPu1DbjeNM1nA2yyytEkyGwlyy8vL&#10;cBwHpmkin8+LhEtZ6HMcR5wTapNpmkgmkzh//jzOnz+PmZkZzM3NiZK/7XYbYRjCNE24rgvP84aO&#10;h+jYIzlMLhUov7YZZDlJFs/o3JOMEQSBkC6pTKyc7kYlEoGdKYdI53xYYh+df7qeqcxjNpsVCZ66&#10;rgvhlcYJnd/oGN2oLbJLEJVI4pIQoyIz9RXtX55rSQSNpuCNEvt2C3mMUXlrSv+UBfBh7dstqE9o&#10;bpPvF5RyRXN8XPt2S4L82fnod7vd5g9+8IPHPv/5z/+/1Wr1P3Z8Z68Rjhw58qnf/d3f/dNEpEMp&#10;gbXVaiEMQ+i6LsZPKpVCs9nE7Ows1tfX8dRTT6Fer+Pd7343TNMUkpvv+1AUBYZhwLZttNttkXIW&#10;x06X4pWvc7oXjLp/yF3gui4AiHu/3Mbz589jcXERuVwOBw4cgK7roizpdlJU91Lsi7vnk3Rp2zby&#10;+bxIIKRUVMdxxHGtrq6iWq0inU5jdnZWyJ50L+n1euh2u8hmswNpftFjpIRoenZstVqwbRu9Xg+l&#10;UkmUi9+pUryEfN+Q2zTsvkHzEz0TkJy2tLSEs2fPwnVdHDx4EHNzc1hfX4eu6+IZUx479IwTPZ7o&#10;89mw9o6CnluI3bynyNI/JWYbhoF0Oo1Op4Ner4fz58/jpz/9KaampnDrrbdC0zR0u13xvEfPYvSF&#10;Ahb7GIZhGIZhGIZhGIZhGIZhGIZhmJ8bEonE3Oc///mnDMOY1DRNLC4OE2niiC5+04Jvt9vF0tIS&#10;DMNAoVBAPp9HEAQDCTy0UCeX9Iwm9FBbZIEtumguJ/sEQYB8Pi/S8l555RV4nodyuYx8Pi+EKXlx&#10;lISbOLEv2he2bceKfXJ5Xs/zRGJguVyGrutYX19Hu90WpXHL5TIACBHSMIzY/t2IrZbQpWSl8fFx&#10;nDlzBouLi5iZmUGlUhHH67ruQAnXjcQ+el9cac7NiH00LmgcNBoNrK2todfrYXJyUvRVEASwbVuM&#10;GXkfw8S+7QqTccdGZRUbjQYURcH4+DgqlYooG0ziJKXvyXLs0aNHYRgGrr32WkxOTiKZTMJxHDFu&#10;FUURZaNHnVOSZOTFcuqD7coe0c/K17Pv+6jX6wAAXddhGMYV9emwdsaVSaYUNrk/4soJe54nBNBc&#10;Lgdd14UsKwt9srAj7+9KEgZH9XlUAqH5jpIou92uSMHajcSprSKfGxLmSGamUu2yiCv3514jy5wA&#10;BvpxL/nZOOq98MILP33ggQf+9Tvf+c6/BEHwRBiGOxdb+RrjLW95y+//9m//9v8jjxe6hwZBMDA/&#10;0D2Fxg9J7rquY3V1FQ8++CCOHDmCX/iFX0Amk4FlWWg2myiXyyKBc9Q5fbXFPmLUe6is8Orqqkjv&#10;u/766zE2NoZ6vQ7btmGaZuzzRhw7cU/bCsPEPpK96dmFJDZ6Huv3+8jn8+j3+2g2m1hfX0e1WhXH&#10;bts2lpaWkMvlUKlU0Gq1Bp7/os9iUej+ads2isWieM9OiX3yFzrkMbGZ7dMzAT0rFotFNBoNvOlN&#10;b8L6+jq+/OUvY3Z2Fr/+67+OU6dOYXl5GfPz8ygUCqIfaDxE9yePkVFtGTWWNlNafqegNtKxkMBr&#10;WRZUVRXXfalUwrPPPouHH34YH/zgB3HkyBHYto1utyuePVzXvfjFDy7FyzAMwzAMwzAMwzAMwzAM&#10;wzAMw/y8sLCw0Pqt3/qtlbvvvvt/JRkqTuIbFY4hv5/kKkpiyeVyaDabWFtbg6IoKBQK4j0kJ0XL&#10;hQ6TbKKymCzBJJNJdDodABAyj+/7SCQSGBsbQ6vVEp/JZDKXlXGMK9dI7SLBRU6CiivbS+2hxW5K&#10;j6JkFEVRkE6nhfyQTCahqioURYkt+7dZtlPGLwxDIRkqioJOpyOEDFVVBxINqR/oc8PkmWiJYwCx&#10;/RQlnU7D8zyRvKOqKlRVFYktJEPJ+6RSsNE+kPdLY2qnkuMAiLbRwrTv+6JPVFUVKWKdTgeu6yKX&#10;y2FlZQWPPfYYrrrqKhw6dAiVSmUgZYw+CwDdbhe2bYs+j0KCGgkn0dTEuPdutuReXHqP4zjiukqn&#10;0+K8XAnRdgw7T3HpenRt0zVExxYEASqVCgqFgigxTQKinEIYN0aj/5f3vdlShcPSO2Xka5ykGJoH&#10;5Wts2Pb2Avl4qVQolUiVpT6ZV0PqoyRH6kMqvbvbSYZR+v1+P5lMJpaWlk4uLCzc9+ijj36j3+8/&#10;90aW+gDg7//+79/75je/+Z1yX9N9geZq+T5BiWwkSpHwVCqVUCgU8PDDDyMIAszMzIiy5HIa57A5&#10;fLtz+0bPM8RWyl0Pe49clp1kY5LFVFUVZVkpude2bfT7fVHeNq6tO51ItxFxAi+lKFOJVPob3QMT&#10;iQQ0TRP/pyQ/3/exvLyMZDKJXC4n0th0XRcSMR1fdHxFoXtSLpe7bMxdKXLCMZWf36zoSe/PZDKi&#10;BC2lCj733HNIpVJ417veheeffx4nTpzAjTfeiHw+j1QqhU6ng3a7DeCiSE/9IxOXHBvHVp4Nt/Ks&#10;sFXk50ZKpaW2TU9Po1qtilTg66+/HjfffDO+973vYf/+/eL8Oo4jkpw1TWOxj2EYhmEYhmEYhmEY&#10;hmEYhmEYhvn54pOf/ORPu92ueeTIkbfLYh8t0G6WqCCXSqVEipKc+kQiC5Uck8vKxZUQk4WyYXIf&#10;Lb7TgjDJBSThZbNZrKysoFqtAgAMw0AqlRLJdLTgSGUmZekqKhBSShQlCA4rq0ll5UhYy+VyyOfz&#10;QkKk5Dl54Xc7bKciGZXjLRQKyGazqFarqNVqYjG6WCyi1WrBsixR+iyapLiZ9mw20YsW0em8qaoq&#10;ytNRaVtaUKeUuqhkIP8ri5g7IUHIY0BRFCER2baNTqcjSr76vo9qtYpEIoHx8XF0u11cuHABnU4H&#10;R44cwdTUlCi1K/cTjR0SPGRRQl5op99lkSkKjcFoCuVWxD76PAmKxWJRlLSVS//uBNGyuPK/0f+T&#10;HEtpSNT/hw8fhmmaA+Illfam6yoqoJDsJ+9TPn65bRsR1x/R/gQuSazNZhPJZFLIO/K53AtRLtpe&#10;OQWR+ozkq2hS37CylHsJtQ+AGBN7mdZHfZBOp8NOp7P6uc997u8ee+yxPw3DcG1hYeENXyLygQce&#10;+OCRI0du3+z76VmA/k9yLiXVlstlPPXUUzh9+jQqlQrK5bIo5Tpq7toNGX47Yt+o98iv0bWkKApa&#10;rRZqtRpKpRImJydh2zbW19cxPz8v5PpoUi4d72tF7HNdV9yT6W+UMkfXo+u6QmCmL3ucPXsWa2tr&#10;8H0fMzMz6Pf7WFlZEYKePGcTOyWwbRYae/Kz3mbFPmqPfL7pCwpzc3NIJpOwbRuGYeAnP/kJTp06&#10;henpaQRBgGaziVQqhYmJCeRyOdRqNXG9xB3vdvtl2GsbbY/mfhqD8v1gFPSsG4YhLMsSz8hLS0sY&#10;Hx9HGF4q3Z3JZOC6Lp566imk02mRxkglvlVVZbGPYRiGYRiGYRiGYRiGYRiGYRiG+fliYWEBH/3o&#10;R7/34Q9/+Nw73vGO9yWTyRTJQLRQO6pU5bCFQN/3RcnXXC6H9fV1IUHRIj+JfrR9ORUlbiEz2g6S&#10;oeQ0L1k8ikp5ruui1WqJ0p3R1DdJ2BCLuiQlpFIpkSpCC5tx0gG1gRanNU0bSO6j/wdBIP5GKT7b&#10;YTuL2ul0GpqmDbSBFrBt2waVZaY+pcV6WS6IEic3bEaKoPJsJA/Ji8elUgmu66LZbALAQGLbRmLf&#10;TkoQsshH44MSmEhcCMMQnudB0zR4nodqtYrFxUX4vo/p6WmR1EelJUclGJLcIJcYlpPJgEvXXVTQ&#10;oj4l5LLEw4i2hdLQbNuGqqooFApCPpXF351CLidM/9IxRKWSIAjQ7XaRTqeRz+dRLpdF8hP9UP/G&#10;zRdRWTDu+tmq2EefiaYeyv+n/up0OlhbW4NpmshmswOf2ysxLU7qo3lTHqMkpcjtkufXVyNZkKRk&#10;kmzlMu571R469vX19fPf/OY3//XrX//6X/m+v7onO38N8LWvfe1D11133a07sa1EIoGZmRmUy2U8&#10;++yzeOWVV3DzzTeLkuR0X5Dvq5uVlePYSKCPzjdXKvbRFxlc1xVysqqqCMMQtVoNi4uL6Ha7mJyc&#10;hKIoqNfrIqUwKje/1sQ+esYjYUt+XqS5hL4IQedQVVWUSiWsr6/j/PnzCIIAk5OTon/k/W1W7NsN&#10;qP2077iU3GFQW2VROgxDVKtV8czlui6mpqYwPz+PZ555BouLi5iensbc3BwURYFlWbAsS+x7O2Kf&#10;nGIY/Rn23CjfF4cJe/RsLY/PzVwj9H56ZlIUBbquo9PpiGuCntGvueYanDx5Euvr66jX6xgbG0Mu&#10;l4Pv+3BdF4ndsDkZhmEYhmEYhmEYhmEYhmEYhmEY5vVAJpPZ/6lPfeqLt91223spEUlV1YFFV5lh&#10;aVu0AConVXU6HVFyK5vNQtd1kQLm+75YDKaF0zjxhtoRlWYo/U8um0ZCCklppmnC8zwsLi5iZWUF&#10;+Xwe8/PzdNyiRCBwqQSa4zgDC7me58H3fZGmQ/sfhVyOUOpnkdxG8kKxWNwVUSEK9XEymUS32wUA&#10;mKaJMAzRaDTQaDSQSqWwf/9+0We2bSOTyYjPx7Fd0WcjoTGTycCyLKytrcHzPBSLRZRKJdGHcjof&#10;CXBy+d6dTOyjMoEkm/R6PViWhXa7LdINDxw4gGeeeQbf+c53cPPNN2N+fh5TU1OXiaCj+oqSIeUx&#10;RsciH0/0XMTJjiRVRNPpotcQSTO+74s0vKmpKfE+uo5omyTabJW4JDv5dzn5Uh7bdF5lYbhQKIiU&#10;TVlClSWCYYx6ncZk3JiWpYjo5+X3R2U4KiVIr2WzWZEq+GpIK3GpfQCEeEJJePR+Oo6dbsew1Elg&#10;sA9JhqbXoqWBZZl3p5HbGYYhWq1W48c//vHRv/3bv73/xRdffMj3/Vd2ZcevUT72sY/d/+53v/t/&#10;26ntdTod5PN5aJqGEydO4Cc/+Qne9ra3ifmnXq9D0zRomoZ2u4319XVMTk5u69qJu9/I13F07G3m&#10;/rHRvS+auJpKpZDJZNBut4XoCwAHDhyAYRgiIU5O0pShe/FeEXc99vt9dDodIbhToi+VqacvDMj3&#10;FuBiXxQKBQDAK6+8guPHj2NychJHjhwZSAqNzp+vVjpoHMPmGhL4CFkOJKlRTv+jhORsNosTJ07g&#10;9OnTuOqqqzA3NyfGRqVSEZ+R90Ns9/lm2HPjZr5gEi1TTH8bRVw7KZ1Y7rMgCMTzTyqVwtraGp57&#10;7jmoqoq7774b6XQa6+vrLPYxDMMwDMMwDMMwDMMwDMMwDMMwP98kEgntox/96D//xm/8xq/4vo9z&#10;584hn89vORkuKlUlEgkEQYBWq4XFxUUoioJKpYJsNjuwKEzIEhERJ/YBGEgyo8/IaX2pVAqWZUFV&#10;VeTzeQDAiRMn0G63MTU1BdM0kc/nYdu2SAShkp60DRKOKG2FUq3iFjSHLfLLSYK0eOn7PjqdjhAX&#10;TNMEACGnZTIZIRzKZYtpAXQ7JXx930cqlRISAYl7lC544cIFVKtVmKYpSsLJ0lUcuyX2UXKY7/to&#10;tVpYW1uDoigYHx8fEOwooY3OiywjXKncR31MJV5JMup2u9B1HZlMBq1WC/V6Ha7r4uzZs3jxxRfx&#10;/ve/X/RpIpEYEFk30y90zdF5l8//lRK9XsIwRLfbhWVZ0DRNJAwCl8aaXI51u+db3kYU6pdoYl8Q&#10;BOJa0XUdU1NTKBQKA+W+o9fiqLG6EaMkMXlsUfvkRCsqFUyppABgWRZc1wUAZLNZGIYBz/MQBAE0&#10;TdtWG7eL3HZ5LvE8byCZSp6Ld1OaGwbJLIqiwPM8kdJIcyKJJaMkzJ2Azi8d/8rKytJnP/vZ//74&#10;44//cxiGz+34Dl8HfPKTn/zOrbfeevdObItKbZ44cQK+7+Pqq6/G2toa/uIv/gJ33XUXrr32WuRy&#10;OaytrSEIAkxMTAi5J5vN7kQTrphRCaY0PqnsNj07UNIdcPG55vz583AcB9dccw0Mw4BlWQAuF6Yo&#10;Mfa1QKfTGfgCRfS+Jqe6UTIvPc/4vo9CoYBkMomTJ08Kia1UKol7OLHXCYUbMUrsi76PoC+gxEGC&#10;n2VZeOihhzA+Po677roL5XIZp0+fHriXRPez032zmWeTrYp9w9pIYyL6N+DivNBut9FoNHDo0CE8&#10;+eST+M53voMPfvCDuPvuu7kUL8MwDMMwDMMwDMMwDMMwDMMwDPPzzcLCQvDhD3/4/k6nM3Hw4MFb&#10;o4uKmyUuZSWZTCKXyyGVSqHb7aLX68EwDOi6DgBwHEckrcmpW/Q7yR5RgYMWGGVpTi7HSSmBqVRK&#10;pD5R4hslrVHZyWhJXmCw1Cu1I1omNfoTTZyR/0/HRIJKOp2GZVnieKlcH4lqcpohSTckO1F/xZVa&#10;ixNdwjAUpXblv1GbKEGl2WzC8zyoqioEilES4XbFmlHCaDqdFkKUoigwDAO2baPT6aDf78MwDKiq&#10;CsdxxHnUNG0gOYfGxJVIP9SnlNYol4OUk/QSiQRarRby+TwOHjyIqakpIaalUikhcW1GOItKfZst&#10;A7gR0TLSVGK61WqJ68IwjAEJIdp/2z3X8ufizjv1S7QEpe/7YhwWi0UUi0UYhjEgi8jlAaPb2E47&#10;o8hzUhzyGKH20PVr2zbS6bQoaUzb2OvkLWAwNYwgsY/6Uk7A3OuSu7RPWQCVSzdSQqN8fe92aWCS&#10;OXu9nvcP//APX/3Wt771f4dheGFXdvY64Hvf+97/MTU1dWAntkVzI90zgyCAqqq4/fbb8d3vfhfV&#10;ahUHDhxANptFq9UCcDFhlmTjvYau87iy6HHQ+KQvDZDgRZJfq9VCLpfD1VdfjZWVFZw+fRqGYYws&#10;zz1qf3K5dPlnN/qKviBA12v0vjasZKyiKOh2u2Je1HUd9Xod1WoVYRiKLzfIn6V54bXAqGcrurfK&#10;zwU0Tuj5NXpuqA8VRcG+fftQr9fxwgsvoNvtDgj2lKSaz+fh+76Qnen5cCulcYexmWeTrZbiHTb2&#10;4sYlbc/zPJRKJYyPj+Ps2bMwTROzs7M4evQoLly4wGIfwzAMwzAMwzAMwzAMwzAMwzAMwywsLPTv&#10;ueee//mRj3yk/r73ve89nudteVV4mEzV7/eFmLO+vo4gCJDP54WgJQtTJNElk0lomjYgAUShRUZK&#10;dJLlNlqITyQSIv3JNE1RXpSELfoclRGOilS0Lc/zhi6A0gK0nCZFi5fRknwk5amqCs/z4LouXNdF&#10;IpGAqqoi6YaOheQH+vuoEnXUf3HSH0kw1EYqu0migaqqmJ6eprKTCMMQhULhspJw0f1tlVHiFZ0z&#10;SvdJJpNC7qPUxE6nA9u2hfBDYyO64HylYp/cJvmHSjjTGKWUx2KxiJmZGYRhiE6nI4RDGmeb6Sv5&#10;3AHYdunbKDTmiDAM0W630W63oSgKcrmcaOtuJCXJ14As4lFSkFyCV04MzOfzmJycRKFQgKqqQkqU&#10;y+/S5+XP7gTR/ooeT1REo/mj3W7DcRyoqgrDMIamiu4l8rxGQjTNWSQa02t70cao5AJgQBSyLAvJ&#10;ZBKGYYjPRK+D3ZT6qL88zwt++MMfPvrXf/3X/59t2z9XpXej/OhHP/qdsbGxmZ3a3urqKq6++mpo&#10;moalpSWYpolWq4VbbrkF9Xody8vLmJ+fx9jYGFzXRbPZRC6XuyzZbS+ICtZx99foD81Pckl1mrfK&#10;5TJ6vR4ajQZKpRJs28bZs2exb98+cQ+UZX3a5zBGicc7Dd0jZBF4M9CcQ/OLrutCUHvllVcwPj4O&#10;wzBEkjG9Ls8R9Fz0ajBsXhwlUMbJlvSTyWRQLpfRbDYxOzuLTCaDl156CRcuXMChQ4dE2fZer4da&#10;rYZGoyGSX4c9k21X7NzMOZS/8LLTYh+NdSrLnMlkoOs6crkc9u3bB8dxcPToURb7GIZhGIZhGIZh&#10;GIZhGIZhGIZhGIb41Kc+9cS73vWuo+985zs/nEqltlT/bZRM1W63oWkastksqtUqarUaAIiFbVnu&#10;A4But4t2uy0SroYlwyQSiYHEGto/leIFICSbdruNYrGIdDqNarWKTqczUH5XXryXE9oADJStjP4E&#10;QXBZ0iD90OI1iTQk51FiIJUBtm1blG4loUtesJePaztEF2Tl5BhKLSTxUF5gHbW/nRZraHtychFJ&#10;AIqiwPd9tNttdDod5HI5FAoFIdnRMdLnd0rsiyKLo9G2U1qbLHBS+uJWSinKCXtXCm1Hlh87nY4o&#10;Pa1pmkiLiiuTd6XIQilwuXzg+764tmjfvV4PhUIBhUIBpmlC13UxVqkUM0Hb3S2pj9oc95os7SST&#10;Sdi2jW63i2QyKcSM6HZ2S0wZlW5Ff6ck0yAIhEgsn+/dTsGT2yMLS7Q/Knftuq5IMKX5crfbRNcH&#10;nVPbtmsPPfTQ9/7sz/7sb6rV6o8WFhZ2boC9Dnnsscc+VSgUJqL3t+2QTqeRz+dx8uRJaJqG2dlZ&#10;OI6DsbEx9Ho9lMtlHDt2DIqiYH5+HoqioN1ui3TRvSY635OEvNHxy3MDcGkeoecFSnbL5XLo9Xpo&#10;tVrIZDJQVVVsQ04jHTZ3DEvs2w1Jm8Q+WQbe7OdI1KcSxWEYQlVVFItFvPDCC5iensbs7Cy63S4a&#10;jYYocU7HTXLgq1Gmd1j/jzovNKfEQc827XYbAFAulzEzM4NEIoG1tTWMjY2hUCig2WxCVVXs378f&#10;jUYDlmVt+hrYrOi30TmUn8t3Quwb1h7TNLG+vo56vY7p6Wk4joPTp0/juuuuw759+5DYbhwvwzAM&#10;wzAMwzAMwzAMwzAMwzAMw7xROXjw4N0f//jHv1ipVObkv49aVB0lIzmOI0qPtdttUYKtVCohn88D&#10;wICkBUAIKHLSXNwipFwiDxie5kTJYCS0rKysYG1tDblcDhMTE1AU5TIBiRaxLcuK3Tctzsoympxo&#10;Q1KV3HYS96g8rud5aLfb8DwPuVxOiGy0TVlc261FbZINSGJot9totVoolUpQFAW6rgv5i/qbUmxk&#10;UTBu7VU+F8PeI0MJjFR6OAxDkc5H6U2tVgvZbBamaQoZUU5LpMSkvVgLdl1X7J/Gvyz0xZ2zYemO&#10;1J807q6k/XL5PN/3hZDSbrehqipKpZLoIxpjWxEQN9sGID5Vj8pUJhIJUWpZ0zSUSiVMTEyIz8sJ&#10;fcPK+lK65U60Nzp3RM8TvU++FizLErJkVJijbYxK29wNqE8opVQec/IcRe/dbXlu1D4ouRQAdF2/&#10;TJDeLeQU1J/dZ7wnn3zy8fvuu++LL7zwwo96vd7iru38dcQf//EfnyuXy7Nx0utm5ih5jpOlHtd1&#10;hQgtk0ql8PDDD6PdbuP666/HoUOHRl7fu5E0KYvO0fvcTs+TAFCv11Gv16HrOsbGxkQ6WxAEUBQF&#10;wOAzEn1pgOb1KDslh8t0Oh0oiiLS5DYz55J4SOnIBPWpoihYXFzEc889h3K5jIMHD0LXdXEPBSC+&#10;CBGGITzPGyqh07MV9Qm1UZbRtvMMFTe+ZFl+2BwVd59KJBLi3jc+Po61tTUoioJKpYJer4cXXngB&#10;Z86cQblcxpEjRxCGIRqNBorFInq93tDzvRHDnkNoe/TcFE3PjT6/EfLfo8cfty8aB/T+6Htc10U2&#10;m0W/30e73RZfcqnX6xefh1nsYxiGYRiGYRiGYRiGYRiGYRiGYZjLSSQS6kc+8pG/ueuuu/4L/Y1K&#10;kcYxaiGZFqF93xeJNGtra1hcXESlUkGpVEImkxEJXrlcDgBE6h5wKdEpbtubXaylxUtd1xEEgShz&#10;Zts2KpUKcrmcEMuAS8Ible+lBVlKkwEuSotRqUx+ndr4sz4daA+JQP1+H/V6HZ1OB6lUCqZpIpvN&#10;itSq3SyTSamDtKBLx25ZFhqNBgBgbGwMlUoFwMUF2G63K8r50jaIYQIkMJjWJUPHRmMkk8mIbXue&#10;J8QGalutVkOtVkMymRRj59UQ+2hMRhfbR4l99F5Z0JAFEmBrUsawcUHb6PV6sG0bjuPAdV2Mj4/H&#10;llPcrbFF+5DT9WQRr9/vo9vtIp1OY2JiAtPT05elNsqld6Oll+VjiDJqLG70N/o7naeolCIfl23b&#10;IgGR+nxYCd/dJHq8dE3Zti3OOc3Fe13WMm6fdO2Q1GcYBhRFQRAEW0663E47giAQ6ZpBEDg/+clP&#10;Hvu93/u9e9fX1x/Z8R2/jrnvvvuauq7nr2Qb8j1glJzkOA4Mw0C5XMaJEyfw9NNPAwDe9a53IZFI&#10;oNVqIZ/PI51Ow/M8UbKZSnvvFJQyJ0vFshi7k9cPideKomBpaQmNRgOGYWB2dha6rsO27YHUuysR&#10;meV7zFbpdrvIZDJbEvui+yU5kb5I0W63kc1moes6/vM//xMXLlxAoVDA1VdfLdIM6bkr+pxBcywd&#10;i3zPo/fI7dzpxMdRfSCn0EY/UyqV4Ps+arUa8vk8fN+HZVnQdR2FQgHLy8t44okn4Lou3vve90LX&#10;dSF9bpdhbZHnQ1kC3y7yfS5awlq+RqPtURQFnU4HvV4PmqaJZ5apqamLY3/bLWIYhmEYhmEYhmEY&#10;hmEYhmEYhmGYNzBhGLoPPPDAx/7yL//y9zOZTB+4tLAbJ3QNg8SiZDIJwzBgWRZarRZM08TU1BQ6&#10;nQ7a7bZYuE4mk7AsC91u97JtyaIHSSrA5kvC0cIltYfKfSYSCSwvL6Pb7YrEKBL5VfoTHgAAIABJ&#10;REFUHMcZ1UcDi8VxUh+1T5Z66H2O46DVasH3feTzeRQKBbiui+XlZTiOMyBA7GYJOrkMKi2+mqaJ&#10;yclJZLNZWJaFer0uUsoMwxAL6PJn5LJtcYwqTRddfKe0IpKrgiCAbdvo9/uoVCowDANra2uXCUN0&#10;LLstUW0H+XxG+4lEgO1II3FplrQNy7JEYqZpmlBVVaQG0XnbrbE1TOKk/TqOA9u2USqVMDc3h7Gx&#10;MSFxRrczLLFzK8SNibjzII/jZDIZK5jRuKSS4SSqUNLosGPYTeTSttRfjuOIlDT5OHa7LcSw46a+&#10;chwHiqKI9E26nndD6osiS32PP/74I/fee+8Xq9XqY7u+49cZiqJkd2pbG427TCaDTqeDZrOJI0eO&#10;4J577sHhw4fx7LPPolQq4fDhw0ilUqLsda/Xg67r4osBcmrqTonde3Ht+r6PbDaLUqkEAFhdXcX5&#10;8+cRhqE4PpLZrmS+HnUc8r08+t5hX6zYyn7l7dF9gOarXC6HAwcOoFwuo9lsYnV1Fe12G6lUCpqm&#10;Ddw3gPh7y6jni92A7tVxP8OeP+SEV5rjdF2HaZrwfR+nT5/GjTfeiI9//OO4+uqr8e///u9Ip9Pi&#10;ixXbbeeo9o96z1aRrxV6PoyOq+hr9ExOOI4DVVVhmiYuXLiAZrOJ1MLCwo40kGEYhmEYhmEYhmEY&#10;hmEYhmEYhmHeiHziE5945N57773m8OHDN+VyObFwFwQBNE1DOp0eEG/kBVy59Fa32xUJO4qiCNHP&#10;93202204jiOEDpLpoilZJKjELdTKJf5GQQvEJOVpmoZCoYBms4lutyuSeWghklLz6HdKjpGPkYQt&#10;ErOii+dy2gz1FZVlI7kkmUwik8mIspTpdFqUoJXLqgIXF0V3arGaku3omOXkPpLAut0uOp2O+Luc&#10;HCMvZg8TLTcj2W0kYZD4RqVjVVXF5OQkzpw5g16vh2w2O5AGFVfKlpLUdqrv6NxH9yOnvMnlmGXo&#10;nMqL6xuJkXHIJUtp/CUSCQRBANd10el0kEwmkcvlUCwWRflLYPclSGoXJezJpQSprGImk8Hs7CzK&#10;5f+fvXcPkuyq7zy/+bivzJvvrEdXv6R+SC3JS0s8JKMV2PIKRoFMhBmzeDfC49hxhG12bdZmYRds&#10;1mFhvAjGawwe785gBmN7PGbxgMM8PbAYmzVPIUBIaiHU3Wqp1VVdlVVZ+b6Z99587B+t3+lfnr6Z&#10;lVVd1ZLh94mo6K7KzHvP655zIs43v98iHMdRIlheF0IXyBKTxo7+d71tdRe9KFc9+l137Wo0GhgO&#10;h1c49fH+4D/0jO22yITaVXezojk6DEMVn6nX5Vqil4/GZzweV2Jqem0vy0Z9yPrFf+ihh772wAMP&#10;fOjChQt/MxqNdpZ1+UNKLBZzXvva1/5WPGLg8jUp6jXumjpr3LNlWXAcB9VqFcPhULnofve730Wr&#10;1cLi4iJs24bv+3AcB41GA5ubm2rM0xxCz+ZOBXnT4rN3W3RKwuB6vY50Oo35+XmkUinU63UMh0Ok&#10;02kVM8vjaYGt180oJpWf+ojvVUhQ2Gg0xvZstMZtNafRmswjX2nPCEAJGc+dO4d8Po8jR44gm82i&#10;UqkoR02KN+fRsXw88TU9yil1knvebjCp/afNsbQeUp1ovRsMBsjlcnjkkUfQbDZx4403YnV1FefP&#10;n8fc3JwSPm+XSf3D90rAuPjyaveYfF/L97uToHak8UF741Qqdel3ieIVBEEQBEEQBEEQBEEQBEEQ&#10;BEEQhOnE4/HMPffc87/8xE/8xC/Pzc3tSyQSMeDy4Sq51EUdOnLhEh0U0wEfxX612220Wi30+30U&#10;CgVks1nl0hYlzuIHhPz1aQeHw+EQQRAgnU7DNE0MBgNVNsMw0Ov1cPbsWTQaDSwuLmLfvn0YjUbo&#10;9Xrqdb2+JDLjcaZ0KEmH3zyeF7h04MnFYFFRrL7vo9lsKqFCJpOBbdtotVpKBDMajZTjjWEYV8ST&#10;zgq1w3A4hO/7Y+0CXBJa+L6Per2O0WgEy7KQTqfhum6k29m0KLdph91bHVjrojcuIt3Y2EC/30c6&#10;nUY6nVZuarFYDI7jqGjcdDqtXMJ2Q5xBgs9JzkYUO82jeXl96EAf2LnIjl+DhB/kBEmx1hRtrT8r&#10;VIa9FvZxMS3Frw6HQ5RKJZRKJbiuq0R8g8HgishELqLlQkH9dR3+dz52JtU56u9ccABcejZp/MTj&#10;cSU62QpdRLFb6M88tTHNT/F4HLZtq364Wsevq4WeGSoH/VwraG54zhl2/YMf/OCff+5zn/vLer3+&#10;6Gg0ujY2hv+MiMVi5T/5kz9ZBZDgovZpImQuuNrOukR9Q885OXfRFwoefvhhrK6uYv/+/Th+/Lha&#10;/8jRjdbeXq8Hz/NUTO9uw+cJHhu+U+iLDFQPumYYhlheXoZt28jn80in00okxwVT22VSJG2U0Ms0&#10;Tfi+j3a7jUQioZzlaJ9AzxLVf9I8R2OGtx3tySzLgmmaCIJARbHW63VcvHgRvV4P2WwWhw4dAgC0&#10;Wi2kUil1HxqT09YyGk/XyqV0u+jrVBAEGI1GyGazCIIAp06dwubmJubn53Ho0CElrqS+pz7g+0Au&#10;qp11fqV1eadrVSwWQ7fbVXHN9DzSmjQNPk9QX3L3TRH2CYIgCIIgCIIgCIIgCIIgCIIgCMKMxGKx&#10;9K/8yq/85Ste8Yqf4SIwisGbBo/84gd29LfBYIBms4lGo4FUKoVsNqsOjulQkERBdOBIAjt+sEwu&#10;L1HQa1RmHo3abDZx+PBhtNttPPPMM2g0Gjh8+DCKxSI8z1NOZzwqlg4sefwuCfl6vd6Y4I/uSb9z&#10;5x39AJWc+yqVCrrdLhzHQblcRjqdRrVaRRiGKBQKyOfzCIIAvV5vx+IY3p50YE8xx3TQSwI1z/PQ&#10;brcRhqESGhiGMea2xYlyqduJsC/KuVEXdlUqFXQ6HSQSCWQyGTiOo4QIFO/M3YWupr34fflBOL3O&#10;xxmAMfGf3t/UtjuBRKZUlsFgoPqIxKS5XE49n1xcsRN3wJ1Arlme56n4THKlsixLiXiDIFBCuSix&#10;GolZJvW/ji4UILZyl4py7ONiOerzbDa7LQc+PhfsBeSCR/UmUc61iLSdFXIQpHHLhR97AbUFn5+o&#10;PYIgaL/vfe/744997GO/MxqNgj0pwA8BsVjs+Ec+8pEngcvtyYU/UeOZz2/ThN46lmWp9WVpaQnD&#10;4RDValWtvTfccAPq9Tq++MUvYjQa4e6770YymVRzu+/7sCxLrbN8bdsrqP5R7n58XZjmWJZIJBCG&#10;4Vj5aW9kmiaeeuopdLtd5HI57Nu3D/F4/KrW/EnCvjAMx16jOaTb7aLdbsOyLCWqGw6HV8QfR8XB&#10;b/cLB7Q3siwLYRiiWq1idXUVpmnixIkTsCwLq6urY+sm7a+2Eqm/UIV9HJqjuOCfxNBf/vKXEY/H&#10;cdtttymBJQAlYA3DUPWH67rK/XlW50rqV3KM5s6KsxCPx5WTLe13+Tw/DX2u1oV9e79TEQRBEARB&#10;EARBEARBEARBEARBEIQfEkajUeeDH/zgv/zCF77wT+12W4mmKpXKlgd3/GCRxDEksqAD+EKhAMdx&#10;cP78edRqNYRhqA45SSzluq66Do+DI+ENHZCTYx53r7IsSzm2dbtddfhoGAZKpZISRBUKBbiui263&#10;O5NgkQusACgXL37gTYeu9DsdeFL9iV6vp5yKCoUCMpkMBoMB1tfX4fs+XNdFoVBQ7kZ6224XOkAm&#10;4RRF2PLoPOqfVCqFXC4H27bRbDa3bJvdQBdM6C5Fvu8jl8thfn4eo9EI1WoV9XodqVQKjuOg3W6j&#10;Wq0q9z66xtWgR+tSGwGXRBM0Xkn8SgfcOrsl8iJRHx9jruuOifrofjQur4Woj+5Nor5+vw/XdTE/&#10;P69cKGkM6yI0Pdo7Ks54u+zEmZC7IHa7XQCXhRTbFfXtBXoMOsXbUkz6CwUSbw4GA9XX06JcrxY9&#10;spQ7oXmet/6Zz3zmv3zyk5/8cxH1bYk97cXdejYBjK1v6+vrWF5ehu/7yGazWFpawvnz55FIJHDP&#10;PffAdV2cOnUK/X4ftm0jlUqpSGyKkb8WTpDcTTTq7/rfJs1phmEglUopYR198WA0GiGfz6Pf76NS&#10;qagIYtu+1C17OY9Pci+NYrfmOLoO7c8KhQIWFxcBAMvLy6B9J62t3GWORIHcCVR3xH2hQ9HD8Xgc&#10;YRii1WphMBjAdV38/M//PHzfx+OPP67WdBLC0vrv+z6GwyGazSZ834+8B7Wb/kPQs7OTudlxnDGn&#10;YtpDX834iMfjIuwTBEEQBEEQBEEQBEEQBEEQBEEQhO0wGo1Gn/zkJ9/U6/V6dHBIgqkZPjt2iEgH&#10;sdxpJJ/PK5FdrVZTwih+UE+iOC6OI0gwMulQmhxx6OCUDh3JZa/X66FUKuH48eOqDAQ/NAYwFi+m&#10;34/KrLvjcFcSDrUJiZ16vR5c10W5XEYqlYLv+2g0GkrwZ9s2qtUqer3enkUOEhQtTE46hUIBpmmi&#10;Uqmg3W6ruvKIxmnuRTuBxgoJ++gehmEgCAIkk0nMzc0hn88jkUig3W6PCTNJwHk1B/x83G4Hisvl&#10;Qk4eobsTSKCni/qGwyFc11Vjj4QPNHapPHsFP8Dv9/vodrvwPA9hGMKyLBSLReRyubH+pAjraUIv&#10;6u+o+MlZhYo7qTd3wgMw1o8vBEh4SG6CJCK9FsJNnai+o7jNIAjG3FV5/+81dJ9YLIbNzc3zf/EX&#10;f/G373vf+/59r9d7cs9v/s8cx3GyV/N5XUhM85UuJgIwJkCOx+MoFouYm5sbi+leXV2F67q4/fbb&#10;cebMGfzZn/0ZarUakskkisWiErzRM3EtoDGs14uLyyatixz9tVQqhWaziaWlJdxxxx3Yv38/Hn30&#10;UVSrVeRyOTiOMxZ9updMm5ejyk6/71S4S23lui4WFxeRzWZx8eJFPPnkk3AcR+1JbNtGNpuFbdvo&#10;dDpXXIfWP9pfPh/z4nbwPE+J8mgchWGIjY0NfPe738XrXvc6nDp1Ch/96EcBADfffDOazSaq1SoM&#10;w8Dc3JxyfCaHxe3MsVfTRrT34ALVWYla04lEIoHE/fffv6NCCYIgCIIgCIIgCIIgCIIgCIIgCMKP&#10;Km9/+9vX7rnnnv/vRS960X25XM5xXTdGoo2tDnJJXEPRdPpBuG3byOVyaDabyoXFcRwlBOl0OlcI&#10;a3SxSJSAh4RUdC8urOKH0xQbNhgMYFkWTp8+jW63i0wmg3Q6jVarhSAI1GE9iczIOSsWi8EwDJim&#10;OeZ6wp1jJkXGkVBtOByi2+0imUyqa5FAhsQKJJKk+1ytQIbKyf/lZeT9RsLIVquFMAwxGo1UXek1&#10;ilYjsRmND36tqPtHtQmJl+g95OJHbUkRr5lMRjkcrq6uIgxDlEol5PN5DAYDdLtd9bmraSMqA7UR&#10;9T2VlZyWgMuxh1zEorsJ8b/TGKTPkGCL3k/X5Q5FJOrrdruwLAvpdFq1F4+ApbEdFTe7G/CxQ/G1&#10;3W4X/X4fmUwGpVJJuXJSG3G3S+rnSfGsW5WT9wWHxslW6G0Tj8eVKC0Wi8GyLFiWte2IQn3c7BTq&#10;U/48cLE0RRnvpXhl0vwKXDln0NgkFynTNMfmB7rWXghNyTWT3Ebj8Th832/88R//8f/z0Y9+9D/2&#10;er2vjPbKLvCHiN///d8/ce+99/4r+p3PY/o4o37UHVaJqFhW+hv9BEGg1hM+v3meh2KxCMuyUKlU&#10;YNs2jh07hkwmgwcffBDZbBa5XA69Xk/FPU+Lv50GzeP0EyU60v8WNafqz4L+Gv1Mel5Ho5GKXCUR&#10;WyKRwOrqKur1uoqcp/3IcDhEu91Wjn60V6B7cEF8FFz8TeJzWs88z1OiZqoLrUf0L7UVj7vf6b7E&#10;NE219lH5qRzNZhP5fB6u6yIIAnieN/acA+PCQr5voL+9UBkMBmq9MU1TfWkmlUohmUxieXkZP/Mz&#10;P4PRaIS///u/R7vdxrFjx2BZFoIgQLPZVM7WtE7pfTBL/WdtI9qX8jUIuNT3pmmq/elWa5LeR1fM&#10;LS/kThMEQRAEQRAEQRAEQRAEQRAEQRCEFzKxWCx/5513/ut77rnnjdddd91xADF+OAxcGdHGD7zD&#10;MFRxuFyokkwmkUqlsL6+jmq1qlxZSGhDTHKIihIQcOEf/U6CHx5Byw8hO50OhsMhWq0W2u02LMtC&#10;NpsdEwjG43GYpqmifwGMifrIWYbH5k4SWZHYybIsJYwCLh+g1+t1dDodxGIxZDIZLCwsqAPV7YqN&#10;dKg+en/xg1oOCera7baKSywWi0rIRn3AhRGTDvm52GBSHfQDav391HYkAGg0GlhZWUE8HsfS0hIK&#10;hYKKMZxWlq3g5eDCKoqNjsVi6qAbuOQQSSIJEoyQgFOvLxeakniLhJP0NxJLksCi1+spAYTjOGMO&#10;PfS5aU59uyl24I6KAJTgJJvNolQqqajMSeWiOtO1eJtPcrrk0Pvos1sJZ3S4kCcWi6lnjUQWXFDM&#10;RYi6gEe/X9S43Q58PtP7iQSzVE/+XOy2YG7S3MDLycfTcDhUgiASepBQaDv9sl3CMORryiiRSAw2&#10;Njae/t3f/d3f/cpXvvIf9+SmP6Ts27fvXz7wwAOfAC6LyXWxOsGF29yhj49Z7n6pw+OTdfEcnyPo&#10;3vQMrq6u4umnn4Zt27jtttuUU6vrumptpLmUr+/T1qNJ8PUsap/B68/bY9oaOO1+tN8h0e5wOMTG&#10;xgY2NjYwGo2wuLiITCajIomTyaQSU/O9DV2L9ltR0HMDXOonaivP89DpdJTQjO9h+v3+mHidXqN7&#10;kgvjdqF6kEswraOdTgerq6sYDocol8tIp9NqHOh7O/pXH4PXwiVUv9escx21KXB5Per3+/A8D6Zp&#10;IpPJKGfCRqOBJ554ArFYDHfccQds28bm5iYMw0C5XMby8nKka98s7smT2ogcN6l8er126mbL1+zI&#10;f0XYJwiCIAiCIAiCIAiCIAiCIAiCIAhXRywWS7z1rW/92rFjx27v9XqwbRuZTAYbGxvIZrPqsFcX&#10;uJimqcRzFOdKgjZydqrX62i1WkgkEnBdd0xUNwl6nUfxRd1fP+Cme/KoXXLLa7VaWF5exmAwQD6f&#10;Vw4q9F7f95UokYR+AMZeB6BEfuTGRw5bXCQW9TlyyxkMBqjVaqhWq0in07jhhhvU4fvViPsmCfuo&#10;rXiZer3e2CG/53moVquwLAulUkmVlQQNW0UiTnMR4uKJaUIMei0MQwwGA6TTaVy4cAHnzp0DANxy&#10;yy0olUpjLl47hY8/qh8XRZBDGYCxiGI+vujAnsOFfdytSheL0X2q1SparRbm5+dRKpXQ6XTgeR4s&#10;yxq75iyigmnis62EMASJduh96XQa5XIZjuMosQ4JFXmMNhc/6OI8YDZhX9Q4mRQTqddbd/wMgkA9&#10;d+Qyp8cob1eUFiX4285ngeg6khMe76O9EsxtJVDkzzuJTWmev1YRmDze+TkhuPeNb3zjH973vvf9&#10;h/Pnz//tNSnEDxHHjx//xXe84x0fBnDFXD5J2MfRnxVaJ6PQhVk6/Dp8rqTI8c9//vPwfR8/+7M/&#10;i3Q6jYsXLyIMQ9RqNRQKBbiuq4SmhmHMJDrT66QLxSbNiVERxDuBBH2+76PRaAAADhw4gF6vh6ee&#10;egqVSgU33XQTFhYW0Gg00Gq1VBwxd7GjtWRabC9fwyg6ndZ33/dh2zZM0xyrj95X+vxDYr+rgUS6&#10;QRDAdV0YhoEf/OAHaLfbKJfLKBQKiMfjypGXf47KR2v2JDHmCw0ukrRtW42BTqcD27aVi2MqlcLT&#10;Tz+Nc+fO4ZZbbsGRI0dQr9fheR4KhUJk+1+NsI9chAlqY+Jq1zgdtYbv6KqCIAiCIAiCIAiCIAiC&#10;IAiCIAiCIChGo9Hgwx/+8K+Zptk/ceIESqUSqtUqstksgCsP+8jhzPf9MQcZ7vZXrVYBAHNzc7Bt&#10;G51OB2tra8qtZBp0De4eMsvhMrmD8Fgxcowpl8tIpVJoNBqo1+tjgi7gkoCLDjkpepZEZLwsJBKi&#10;333fV2I0fuDKnfhIFEV1K5fLOHz4MCzLwuOPP67ciags04RyUWzVNtwVD7gUCzcajZT4yXVdpFIp&#10;dDodJTbjIq/BYIBer7dlGbjrztWQSCTgeR4OHjyIl73sZdi3bx/OnDmDSqUCy7LUQT+1EY3HWe/N&#10;hQzcZY7qoaOL+maBi/ronjRm4vE4NjY20Gq1sH//fti2raKrSXixF+jjalp7xeNxpFIp5HI52Lat&#10;3AXJuU13z9wt4Zfu/DONqFjQfr+PIAjUcx8ljNxJWbcqz3bGPhf18blhlvtcDVwAGQVvP3Ia2ytR&#10;H58v9HZ7zvVq2O/3e1/72tf+7nd+53f+rYj6doZhGNak1/bK+YzWDF2AFDXPttttNBoNDIdDvOY1&#10;r8FgMMCf/umf4vHHH1dz0OHDh+G6rlpr6WfWsvAfEibr424WsdRO6Pf7aDabSsRl2zY2Njbg+z6O&#10;HTuGY8eO4etf/zoeeughOI6DgwcPKiEY31cBV4qwdPjzPUn8x9H3S1FtoAsceXmmYdu2Ki+5RCYS&#10;CbTbbYRhiBtuuAGu6+L8+fM4ffo0fN8fE7RT23GHuWvJJJHrrNC+2DRNDAYDVW9a3w3DgG3b8H0f&#10;N910E4IgwCc/+Ul8+9vfVvuzqHXh+WiL3SBx//33P99lEARBEARBEARBEARBEARBEARBEIR/9rzt&#10;bW9bueeeex68+eabXxOGoWUYRowEPYQeJ0nOZTwCkw7OySlvMBjAcRx1UF2v1wFccgMj9xyKxOSQ&#10;+9ekQ+RYLKZEViTyos9QjB3FRpJQhTvRkWsPOVLxv5Pgjb+Px/NRWengmZdpEjzykw66SRxJrl1U&#10;HhL78AN9isOMcqvZyn2Il436xvd9dLtdxGIxJVbs9XrodrvqkN+yrLH+nSQq0OtNrjpRwqtJn+d1&#10;GAwGqky2bStBQBAEiMfjyOfzKjKXXBepvWYVIfGycOEBjTl6na5PP5OuwfuXu/nxPqX6VSoVtFot&#10;pFIplMtlBEEAz/Ng2/ZYWwAYG2+z1IXuP+13ej/9nT83VN9CoYCFhQUlzKA2IrEGj2Sl6/BnZVLE&#10;5VZ14GWbxVmP2jYWi8H3/Suc+nQx5iyRwJOYVn6aw3iENZ9jeHw5byPDMMY+s5fCvq3gcx85ks4y&#10;/q7mfnpkYxiG8Dxv6Lpu/OGHH/7WW9/61ne32+2/35MC/AjwkY985L956Utfeg8fk0RUPDsw/hzz&#10;MRmPx6e6t/Jnnq+Z+nv4OriwsIBer4eNjQ3kcjm8+MUvxunTp/Hggw/ixhtvxPz8PIbDIdbX1zEa&#10;jZDJZFRZdurcpn+OxFL0L3cKvVqHuE6noxxOU6kUDMNAq9VS80IqlcJgMEC1WkWn04HjOGOiPFoP&#10;ae8xTVjOn1W6Pu0zaE9E7nm8LfQf/nea9/W1jgvro6AxxOdA27ZVzD2tpxTP22q1kMvl1OfpvvoY&#10;vFZEjS/aH/A2iWo7XlbeHwR3sCWX5pe//OXo9/v4whe+gCNHjuDHfuzHcPbsWeVmyd0bZxmPk95D&#10;9+V72ajybpdpeztAhH2CIAiCIAiCIAiCIAiCIAiCIAiCsGu87W1vO/vyl7/807fddtu9i4uLxSAI&#10;xg77CS7s0+GiHhKo0e8U3RsEAUzTVGI2z/Pguq4SF9GB8TRhHx2W0//p0JsOsUmoFYYhut0ugiBA&#10;JpNBsVhELBZDq9VSIiYSscRiMYRhqARkHLo+HYjyiDQu6tEdgqJizvjnY7EYms0mgiBAsVjEcDhE&#10;s9nEaDSCbdtKsEaHwVRnfuBNP9QfurCKfqe+DIJAiYp4/C93N6O/cYfCaSLLWZjlQJrqalkW2u02&#10;er0eUqmUioY+f/68EgBQ/+0kWpWPSy7g4M5FNH65QyNBQglCF6JRW+nuju12GysrK5ifn0c2m1Wx&#10;yJZljY0JXs7tHLZPchriY4jKx8tLLneu66JYLCKdTsMwjDHxKheX8vHEhWpRQgZejklwMSW9dyt3&#10;RCo/CSk9zwNwyX2TRKlR7bdT8cJWwkR9POhCD4pBpLqZpjlRuBIldt5tuCCF5j5yEaSI8b2KBubC&#10;L7p3LBaDaZqwbTvmeV7lve997789d+7cx3f95j9C/Pmf//mrXvziF/8k/U6iJH0+A8afYwBXjE1a&#10;nyehzy20Bk+6TzKZxOrqKnK5HBzHQaPRQKfTwcte9jLMzc3hW9/6FhYXF5FKpZRDXzabVW7AJIq9&#10;WqKEzttZU6YJvRKJBFzXRTweVzHGlmVhNBqh1+shHo/jhhtugO/7OHv2LDzPQzqdHhNfkYA6qs90&#10;uHhTF/ZxcTqtcVFzDC8/7aV0QfRWbaOLAaP2drTfoC8aNJtNFAqFsTooYZi29jwfzCL0jJrLJwnd&#10;6TlotVpot9u49dZbcfLkSXzmM5+BYRi46aab1LoYhqHapyaTSfU7Hyd6e0+qA//h+4KrEXFvJeyL&#10;PV+dJgiCIAiCIAiCIAiCIAiCIAiCIAg/rMRisdQb3vCGP7z33nt/mQ5Zo8RBeqQp/z+JV+hQk7uO&#10;VCoVVKtVGIaB+fl55HI5dDqdSCEJxecRuviHO9lEORL1+33lguN5nnIlGwwGSvCXSCSUoyDF73Kh&#10;nn4f+jsJsfhr04QP3HGHDmsp9rfX62E4HCKfz8NxHOVCposISYiYSCRUXKZ+2KyLpHToQJnajD7D&#10;RTae56Hb7SKdTiOTySjh2Vbns1EHw1HiUP11GiMkiCTXPjrQ7/f7aLVaqFQqqFQqWFpawnXXXYdk&#10;MqlcxmaJH+SQuIHuRwIIal+KByQBKq8LFwVSX/H3hGGoRAsAlCtVt9vFwsKCiuqjdk8kEuh2u1fE&#10;HkZFyerw/p/1vTyKkurgOA6KxSJc1wVwWQBKZeUufbOWJ+r3qM/rY2MWkQGJGXq9nioXRUDya9J8&#10;FCVQmRVduDep/FzYSXXmzy+J+eiaeyGamxXeJ1wUyZ2haM7ebei6VAYaZ54WWJMbAAAgAElEQVTn&#10;bX71q1998K/+6q/+8yOPPPKfh8Nha9dv/iPEvffe+743vOENbwYuz3PAbHNllMCNi9j4foDP8STg&#10;4vHjUeOI7y1I3EWudp1OBxcuXMBjjz2GAwcO4Pbbb0e73Ua1WsXhw4fR6/VmjuPdCl3kxp3Mthr7&#10;9Fl9jouKUaX2ovWCC1oty0IYhlhdXUW9Xsf8/DyKxSJM01Tx2CTuozbj8xHfH3B31SAI0O120e12&#10;4bqu6neaL7dy3ePRr1s5Bm4Hfe0FgIsXL6LT6WBhYQELCwvodrtqLNFaSWOF9mq039rteTRqbPO2&#10;nYQu8J8Fy7JQrVaRSCRQLpfx1FNP4dvf/jYWFhZw8803o1wuqy+o0LWjBNez7Pt08T2vD99Hb5dJ&#10;ezsqowj7BEEQBEEQBEEQBEEQBEEQBEEQBGGPuP3229/+xje+8f+Ix+NxOrjjB73c7Y0zTTRAwqle&#10;r4darYZer4dMJoNCoaAO6ukAFRg/+OXxpsDlA3MSD5AgRT98ps/rf6fD0mazCeCS6CaTySgHMHoP&#10;3YMfrFMd6ZBVFyDOAi93u93G+vo6TNNEqVRCKpXCcDiEbdtKBEh1JuHZJFHBVge8RFR7UGQeANRq&#10;NdTrdXXgnMlk0Gq1VISgYRhKjDYJXaQZhS7sC8MQuVwOjUYDvu8rQQJda3V1Fevr6xgOhzh69Ciy&#10;2SwAzCQ85PAxFobhmMCDHJZ0YR+HjwHuZpVIJNDpdJSzYLPZxOrqKhKJBI4ePaqEiCRYoPjjVCql&#10;HJLoOnobRjGrsE9/hsMwRCKRGBP0UZ14dCO/5iyOSXo/b9dlKcoZijtg0k8QBGPiDor3jirDpOvP&#10;ylbOdfx17uRJohyK++auW3vlhjcNXYDI29C2bdi2rVwadZHpbpaBnAF7vR6SyeTQNM34k08++fAH&#10;PvCBj3/ta1/7xGg0emLXb/wjyOtf//oPv+Y1r/lFYHeEfcC4UJWL2wnumDvtXvF4HGEYqnmnUqkA&#10;gBLa53I51Go1fPWrX4XnebjvvvuQSCTw7LPPolwub7cpJjJpfzCLkI2vIfpnp0HX5Q6ewCWR18rK&#10;Cs6dOwfHcXD99ddjYWEBrVYLtVoN2WwWrusq52MSYfd6PXUd6hPTNJWoLwxDpNNpmKapXufCS0Kv&#10;B9/v7abAl9ebxofjOHjmmWdw7tw5mKaJm266Sbku12o1FAoFpNNpVR8uet9O2Xis7aR1gvZbfGxM&#10;ez8nqkz63oJDz49hGAjDEL7vw/M8nDlzBmtrazh69Ch+/Md/HI1GA61WC7Ztq77j5eF9NYlZyq/X&#10;IxaLqS+RRLXztHZRbSFRvIIgCIIgCIIgCIIgCIIgCIIgCIKwN/zSL/3SV+67775Td91112sSiYQJ&#10;jEd5TWOSO9ZoNILjOEilUkoARYf7XJzEY8/od+7wo8eV0r9RB6eTykuipX6/ryJ4Ke6MYjMNw0A6&#10;nVYuf3T/KBGhHs86C3RomkqlYFkWms0mGo0GgEuxgySe5E4tvB0mtf00eGSv/ncev0d9EgQBms0m&#10;EokESqWScrMjwVLU/ahtdJfHSW1A5eYOXhQPa5omXNdFq9XCcDhEsViE7/vqkDuTyahD8e3A7wWM&#10;ux5RuUjQGVVmeo0LZrhoybIsrK2t4dlnn4XjODh06NCYoyOJGZPJpHL2o3Yj55ydjKdpdeUCA8Mw&#10;4Lou8vk80um0EpEGQYAwDJWAgOpFz+JW40t/faeiPvqs7o5I7RYEAQaDgRKk6Q6i+g89RztxJNrK&#10;sY+/xscVieQsy7pCRLPXUbs63JUTgHKp7Ha7KBQK6vnnEbl7gSZCHgIYVSqVs+985zv/729961uf&#10;GI1GZ/fkxj+C/M3f/M0bjh49+iIeuwlsLYTioh59HEQJibvdrno/iVi5wHVSJC8JqCmSnETro9EI&#10;nudhfn4eR48eRa1Ww2OPPYaTJ0/i4MGDSozPyzsp8nQrJs0L3OVz0g+/ht5204hy9iSx8sLCAjzP&#10;w+bmJjzPQ7FYhG3bqnz1eh0AYNu2Wi9o70JlobYl4S6tKXqcrWmaY3u6qHlzLwS+1M/cldg0TczP&#10;z8P3fSwvLyOVSqFcLmM4HCKdTiMMQyVg5OOTt+cs8HWM/iURNneypT0greezjq0oR9YoB1tax0zT&#10;xNraGgaDATKZDMIwhGmauOWWW+A4Dr761a8iFovhxhtvxNraGrrdrnLx0+s1S91nRcXoPufUq5dd&#10;dwCk8UPjkD9PIuwTBEEQBEEQBEEQBEEQBEEQBEEQhD3kLW95y/fvvPPOz991110/bdt2BsCWag/9&#10;4FuPFiWHKMMw4DgO+v0+Op0OLMsa+0zU4XmUM0iU89VWB708dow7Cvm+r+IySfTHxXRUB34gTAe4&#10;5KIyyTlFP1TlYkUSd/m+PxaTxw+H6YB9MBhMFd5MO7ydJOoDLgkJKYaX3AINw1Bxp8PhUDkEUbSy&#10;ZVmR9+SiiCiovahO1If0r+d5yOfzcF0X/X4fzWYTqVQKvu8jDEPs379fuTd1Oh0kEgkljpsV7vyo&#10;R9PS65OicEncqccVktuj4zioVCpot9sAANd1USwW1es83o8+txvo16Gxqz9XAFAoFJDNZpFOp6+I&#10;rzUMY0zUSGN9L4V9Ue3MBaz0vJIYbTQawTRNJVjZip2K+oCthX36e/m8QGJhqs92rrVb6CLr4XCI&#10;IAiUQ+dexO1OgglFhqZpxoMgaP3BH/zBB7/yla/86Wg0Wr1mBfkR4Itf/OK/3r9//w18TeYC2Uno&#10;8xOHxq8uSKPr6mJ3+vskooRjYRgik8lgeXkZruvixIkTePLJJ/HEE09gcXFRRbFaloV4PI5Go6FE&#10;UiRMn1XsNUnYpwuXtroGMcv7dXdPPmeMRiMUi0U4joN2u416vY5isagiW+PxuHIsXF9fR6/Xg+M4&#10;6trcZa7X66kvU3CRHvUR31PxOuhfXNipaHJS3fW4b1rjPc/DkSNHsG/fPpw+fRqtVgvpdBqpVArt&#10;dhvtdlt9MYTab7vRt/w54CJsvY5cODfpCyNcMM+FkZxpbZdMJtFqtXD8+HEMh0PU63WkUikMBgN0&#10;u10sLCwgmUzi+9//PvL5PA4ePIhUKqUc9PR6zVL3WeFtMk3gqYss+b5J7bF2a/AIgiAIgiAIgiAI&#10;giAIgiAIgiAIgjCZWCyW+YVf+IU/+qmf+qn/IQxDJcwjIRsXo7HPqH/pgJjiXumwPxaLodfrYXNz&#10;c8zpzDCMK9zCSETFXc84JKyjw9WtxCrcXY2c89bX1+F5HizLUtF1XGTI43M5dKhLbcGjcwEogRzd&#10;kx+W0u8UQej7PhqNBprNpoopJtdAOgjnggNdQDctijeqTbhYkoSXJJIgkWO328X6+jr6/T4KhYJy&#10;ySMhJD8g59eddOCujxUqM4kyuLsYPyjnsaGmaWJjYwO1Wg39fh9LS0tKwEB14Yf4evm4IC8MQ9U3&#10;9DlyWptUfu4SmEwmlRC03++jVquh0WigUCigWCyqMes4DoIguEI4czWOSHr/82v5vq+etXa7jX6/&#10;j3Q6jVKphFKppJ6zwWCg+pI7EVLbUXlnifLT37Od+EIOPU88BtH3fdXGjuOo2OhrJZSbJlrmbURj&#10;SxdH6s5+z4drH7kdxmIx5fq123CxFHdZpbklmUyOfN9vP/roo49+4hOf+PiXvvSljwwGg/quF+RH&#10;nDe96U1fuu222+4GLvc9xX7OEletC7t00bo+n+r7AL7ObYfR6FL8vOM46Ha7sG0bqVQKjz76KJaX&#10;l3Hw4EEcPHhQzV0kOO90OmodcRwHhmGg0+kAwMQ66+Kw7WiQdIEe/9s0+HPP12v+5QHLshAEAS5e&#10;vIjNzU3Mzc3huuuuQzweVw66tFbRPAlcWsuoPp1ORwkguZsa3Usv/yzi553OW3y/w2Prqf601nY6&#10;HSSTSYRhiNXVVfR6Pbiui7m5OTiOA9p/ktCbrjMrtIfkgjS+xtA45mOdfxGE2oDXKwxDJTKdRtT4&#10;o7rStWhfRXNlJpNBt9vF17/+dSQSCZw4cQKLi4tXPItXG8Ub5Ya9XUGn7vSoHIJF2CcIgiAIgiAI&#10;giAIgiAIgiAIgiAI146XvvSl73rLW97yv1MUKwma+MEwF1LNcqhPB4HValUJ/1KplHK5IsEUiY8m&#10;QYIF+v+ke1N8J3ApQpA7anW7XVy4cAFhGMIwDORyOZRKJeVkRwevUe4t/NBUL6dlWWMHr5PEifpn&#10;Lly4gFgshlwuh0KhMCYasixLCRvoYJgflEcRdQBOQsFWqwXXdZUbDnc+IrFAp9NBo9FAIpFAJpNB&#10;Npu9QpzGo+wmHbhPcmejuGNdFMjFmmEYqoN0OgSv1WrY3NzEwsIC5ubmAEC5FZHwYzgcotvtTnSI&#10;0scwgDE3Rw6JJKjdySnK8zwVp3zkyBEVaTs3N4dWq4VOpzN2zd0Q9lHbRUFC0WaziWQyiWw2i3K5&#10;rPqNHCmpTiSu4NfTr71d8cJOhH18LPG4z16vh3g8DsdxlFjlWjDNfVIvLxeIXksnvK0gQSRFaJNo&#10;eS/vB0AJYJ8TUQ+TyWS83W7XP/ShD/3lRz/60f8UBME39qwQP+K8+c1v/u7111//Itd147Zto9Vq&#10;qXWSi5t0uLCPj22+hkWN7TAMlZh40tw5K8PhEPPz82g0GqhUKiiXyygWi1hfX8djjz2GarWK22+/&#10;HQsLC1heXkYsFkO5XEYQBKrcYRii3W4jl8up8m0XWh+jorSjBM+zPFM0r/E2pLWPnPZ834frusqp&#10;79vf/jb6/T7uuOMOlEolNBoNZDIZOI6DVqulykd7KFqvAai5KEpM/3zMUdQPhmGo/RTtmQzDGHMd&#10;rFQqaDQaAIBSqYRUKqXGIgmntyvs08cBlYPaPmqs05pP/cQ/ezVEiWVJEE37SsuyYFkWvv/97+Px&#10;xx/HoUOHcNttt6l208s6SeQ3bS3mbb7d8ut7bf0ZkCheQRAEQRAEQRAEQRAEQRAEQRAEQbiG/PIv&#10;//I//PRP//RTd955573D4TDZ7/djwGVnKj3aDJhNCESio+FwiEajoYR1dNjKYyPpPjymExh3BuTO&#10;ITr8QJ1EgzySrlQqqahK3/eVeJEffPLrRsWT8uheah/dzY7+TkIz/Wc0GiGVSuHixYtot9swDAPl&#10;clmJ26iNddceLmrUf3T4AbBt2yp2l6Le6B4Uu2sYBnq9nnLNyWQy6r78ntPc+ui6UQ5m/Ed3jOOH&#10;xyS2IFGAaZpKfOn7/th7yUmH3Koo9pjKSe1HbWrbNgaDgYr9I6cn+jz98D5OJBLwfV/F75bLZRQK&#10;BXVtulcYhmMH53qM3U7hzx53haR79vt95PN5lMtlZDIZ5bJIQi9yiIpyJIoa25OIEg7wZzHKAWiS&#10;qA+4LFKgCOZEIqHcGvdSlDYNPh55naid6T36PPF8wp1OKbaaC7b2qpz0HD5372EymYzHYjF89rOf&#10;/bs/+qM/+sBgMHhoT24sAAAefvjh/3lpaWm+3++j3W6rqFyau0jYq0eC63MwF4tHxZPT3EivcYE2&#10;v96sEbmDwQD5fB7r6+sIw1C55zabTbiui0OHDqHf7+P06dNYWlpS62K73Z7olrmVQ+Gk+WmS6yAJ&#10;vajeXDwXtScg+NrPXfRoLR8Oh8qht9VqYTQa4frrr0c6ncZTTz2F8+fPY9++fbBtG6urq0gmk3Bd&#10;V9WbP89cyM6dV6leet9st592Chc9R4no4vE42u02LMtCLpdDMpnE+fPnUa/XcfToUbiui06no/Ye&#10;241e5mOh3++PCQT5Fxr4von/rrscXw2T1lfHcZSDLrkUk8vuqVOnkMvlMD8/j3j8UhQ17TFrtdrY&#10;lz70/eskuNhR/1IFjZ2oMT3NvZYQYZ8gCIIgCIIgCIIgCIIgCIIgCIIgXGPe/OY3P/LKV77yH+++&#10;++43DIdDC7hS7AbMHsNHUWZhGCrhAYkC9DhfOljt9/tjbjT0rx4BOOnAl9xhTNMEAOUImEgkVJzr&#10;YDBQQjHDMJSoMCquDLgsbgDGHQPpkJ/Kxw+Np9Hv9xGLxeC6LkajEer1OuLxOPbt2wdgPMKPXAf1&#10;dpt2bRL7UCwnlY27LpGIivqIRASO48D3fXiepwSBXEhBfbAV+vu5cI/qSO+7It5Nc+rJZrOoVquo&#10;VCoYDAZYWFhQjn48si9K1MTjAckxKAgCdbjOxwcdoHe7XQBAOp2G7/tYWVlBt9uF67pYWFhALBZD&#10;JpPBaDRCpVIZi5fmddLbYafocY4UXRuGIXK5HBYXF+G67pioj0dzcqFF1HX1Mk8rgw4XBugCGi6Y&#10;5M54XDDneR6AS20d5Zh5rZh0X3KBojGpPwvXEv7MEOSwyp/nSe+9WqjPeKTzc/0bG41G/ve+971v&#10;vf/97/+/6vX6P+7aTYVIPvvZz/6P+Xx+vt/vq3VMj2MlJo1tLv7byoGVz6u9Xu+KyFRgNpEfCcxJ&#10;3J7NZjEYDFCv19Fut5HJZHD06FGsrKzg8ccfR6FQQLlcVmumLu5rtVpbOrvxuVj/iSrnVmv4pLmQ&#10;i/morficSM8Prf1U/mKxiMXFRTSbTbRaLZw8eRKlUgmVSkW5cPLrAZej2KcJ+ybxfM2xtIcxTVPt&#10;UTKZDJaWlrC6uopqtYpsNgvXddFoNGCaJgzDmCg84w7AfO9A6w19sYSL7KPE5/rapwvpdyrwm9QP&#10;QRCofWO328VwOIRhGCiVSkgkEnjooYfQ6XRw3XXXoVQqoVarYf/+/XBdV7lV0hcVSPTKx1iUODdq&#10;vOv7FP2Hi3f1/Tchwj5BEARBEARBEARBEARBEARBEARBeB54xzve8exv/uZv4tZbb707Ho/HgMuH&#10;flzgBmDqAT5B4jISnpBbHomPKDo3CAIlqCLBG8EFBFwkxMULuqCFH+7Sa41GA9lsFo7jYDAYoNPp&#10;wDRNJWCbJOzTXep0554o55dph+t0YJzP5zEajdBoNNDpdGBZFlKplBJAkrvedkQ6+mEsdxpLJpOq&#10;H8gJkN43Go2Ui0wymVROMSSW08UfW4kH+AEwdxDS3Z5isZiK9KRyklMPCSEMw0A2m0UymVSikHQ6&#10;HSkqAS5HDXNhX7/fV7HJFDVN7cDHcbfbhWmayGazGI1GWFlZQbvdxuLiIubm5mAYxpgLILVPlMhi&#10;twQU1FfAZRekXq8H13UxPz+PfD6vxJ9ULhI6clGfLgydVdg3zRFrmhOg/szy67Tbbfi+j+FwCNu2&#10;lfviXgjSZoHfj4S1g8FAiSLouQCuFDdcC3QhLIk7Kc6Rz5HcDXMvykHPQL/fHyWTyZjv+81vfvOb&#10;//Cud73rP1y4cOHz999/f7DrNxbG+PjHP/7meDyedRwnlkqlYuROBlx2PQWufMY5fL7aaq6iMZ9M&#10;JuE4DhzHGXOX5UwTQtH8TiJ7EjllMhmk02nU63V0u10cOHAA586dw+nTp9Hv97Fv3z7lVBYEAfr9&#10;vood5uKtSfeb5kimw0VSUT/T0MvBP0NzOP9bt9tFp9PB3NwcTpw4gWq1iieffBKmaWJubk4J6/ma&#10;BkCJOeme+vxFc1jUzwslRjwMQzSbTaTTaZTLZZw9exarq6vIZDLIZrPqSxo0t41GI7XO0djlrn78&#10;Sx+0n6DP0N/1tUz/Qgf1X6/XU3sNElZul0ljheKV+ZcdaG0+evQout0uTp06hYsXLyon3h/84Adw&#10;XVfVi9dHv4/e33x88L9vteZT9DNvF7q3+v8s3/IQBEEQBEEQBEEQBEEQBEEQBEEQBGH3icViiZe9&#10;7GX//Ste8YpfveGGG+4AEKODPRKd8Rgv+nsUJDKg1/v9PrrdrhL3JZNJpFIpWJal3Hy4+AvAmJOX&#10;7v6lCxP44bku0uOxhOQM2Ov11GupVEodHNOBKHdt4QJHPcJQa7+Jh7okzOJCq1gshna7jVqthnw+&#10;j1wupxzhOp0OkskkLMuaKrAiuAiMDrhJnETtyEV6vJy8j8MwxNraGobDIVKpFObm5pTAgA7W+b2o&#10;n3SxJRdJ9Pv9sVjTWCwG0zRhmiZ6vd5Y/3ARoGEYSpTXbDZRqVSQTqdRLBaVQISuz+9LwkaKGE6n&#10;0+j3+/A8Twk6qQ/IrY+EZp7nYWVlBb7v4/Dhw3BdFwCU45LONGHMpBhb/u8k4QmNNyobPTNU/2w2&#10;q/qLxhV3OqLr8MP8qHJNO+SfJmjhTl76dZPJpBof9JxSHPRgMIBhGEpMygWIuy1KmybE04Wd/PkE&#10;xmM5CXJ4vFbwuY4cBLlIZ5qwaS/K8dwzMxoOh+FDDz304F//9V9/4hvf+Maner3eU3teCAEA8Hu/&#10;93utwWBgJZPJZCaTidFzROiCH5r3oyCB2HbpdrtjwqFJY1Bfh0nI3ev1AACpVGrMOZBHqF68eBHn&#10;z58HANx6661IpVJot9vKQTUejysBmA4XXkfB20if46bNP5Ne20ogqUemcvE91X0wGKBWq6l9Sblc&#10;VutfLHbJXTcIAtTrdViWpdYtmgeAy06MUZDA/4WgxyJR3mAwgGVZaLfbKvK+VCohl8sBuLwmJJPJ&#10;MRc+vk7QnM1jZwEoYSS9xvdxfM2j99GeqdFooNvtqr3PLHsvzqR4XD7+4/E4LMtS+yJa34vFIlqt&#10;Fh555BE888wzeMlLXoITJ06gXq+r8pMTNn1hYSfMOl5JVErPqOM4l6/xQhhIgiAIgiAIgiAIgiAI&#10;giAIgiAIgvCjzg033PDGX//1X/+AaZrGcDiMkUCAu9hNEw2QGMzzPHUoSHF+dIAahiHy+TwKhQK6&#10;3S7W19eRyWTUNXYi7JsGj/b1PA/NZhOe5yGXy6FQKChBHx2+6nUjcY3+d35IOu0g2Pd9mKaJdDqN&#10;VquFZrMJ27aRTqfxne98B3NzcyiXy1hYWMBwOFROhtuFykliNBJQcREArwcX9tH/SXAYj8exf/9+&#10;FdXb7XZV/CN9fpLAgrcPxQHT71HjhoRT1O++76u/kQD07NmzyknPdV0l8uCiQxJwUuxyKpVSZQAu&#10;CwgNw4DjOEogt7y8jPX1dSSTSRw5cgS5XA4bGxvqfVFn2dsV9umf4y5LvB1s21ZtRs5W2WwWhUJB&#10;OfI1m82xQ/eoNuVueFHl2qlj3zRhn94m1BeDwQDpdFqJ+kjQQOKN3YYEn3Rtvd58LqEI636/D9u2&#10;xwSSzzckOqTxy0VLeyXs0+e0IAiGz7kXxh988MF/+tVf/dW3hWH49T25uRBJLBZzP/axj7VqtRrW&#10;1tYQhqESXnPhEnB5rPM5XWcnwj4eUb2VC5w+t0yaTygqncpLxONxPPHEEzhz5gxe+tKX4uabb0a9&#10;XsfGxgaKxSLa7Xbk2kvCqVmeXy7m3YpJ7bhTsa/jOOh2uyrmmmLmm80m2u02jh07Btu28fTTTyMM&#10;Qxw+fBhnzpxRexUASoBP65suUKYoYxoHLwTXvlqthqWlJRiGgbW1NRSLRaTTaWxsbOCxxx5DqVTC&#10;/Pw8DMOA53nKqVcf01yAFrX/o7WPC7J5G0S53tFr0/aT09pw0udoX9NqtdSXDei5jcfjyGQyOH36&#10;NAzDwIEDB9DpdPDpT38aruvi7rvvhmVZePrpp2Hbtnp9eXkZ2Wx2YlkmsR1hH3DZcTmXy11+TiWK&#10;VxAEQRAEQRAEQRAEQRAEQRAEQRCef970pjc99OpXv/obd955589almWSWxR3S9nqgDBKhEciLeCS&#10;8w/FnlEkJ4fHTPJDenqf7rwyqQxcEMjLTK5ovu8jHo8rQRkX0fD4WP553flFr7POYDCA67rwfR8b&#10;GxuwLAuFQkG5tpTLZXS7XRWF6zjOmIvgJKJczrjYkURNPDJWjxjmcXS9Xg+GYSCTySCZTGJtbQ2+&#10;7yOdTiv3QIpmJqchHt0WBbUzHQqTo5vugMbFCtRnFDdKjjqFQgG9Xg9nzpyBZVnI5/Njbop0HRJo&#10;UhtEucjxv1+8eBGVSgWu6+LAgQOwbVtFNpOL1KS6TWJav/ExqQtLSGhIoo9MJoP5+XkVhZlMJtFu&#10;t9FqtRCLxeC67phIh0fvbhVFuZVj3ySmRfHyfg2CQMVuplIpJUrTIyL3SkTHI2w59JzzMsfjcdi2&#10;fUV/61HG1xISP5KAU3fp08u1W2WlNnvuOR09d+/45ubmMw888MAHLly48OmrvomwLd75zndm77vv&#10;vv8tnU4rMfzGxgbS6fTYPMfXt2kipJ2IvLh4Wp/zecQ7wcfipPmExE1RguByuawEX2EY4sCBA2qd&#10;rlQqSuQ2GAyQyWRgWZZyu51F9DpLzG5UXThbiaT0eFReb+62ShHxw+EQGxsbePrpp+G6LpaWlmCa&#10;JjY2NtBut+G67ti69JzwVkXN8zqRoy2NBT0W+Fo4fuokk0lUq1Ul9O50OvB9H9lsFrZt4/Tp01hZ&#10;WcFwOES5XEYikUC73VbRuFyUTXsF3S2Zuwbr45F+n7Q2bjUeZhHF0fjje2Aa55ZlKbdici2sVCrY&#10;v38/Wq0WGo0GyuUy8vk8vvzlL+PZZ59FLpfDwsKCWgvI8XAnz/C0NZ/agO/B6G9jrtbbvqsgCIIg&#10;CIIgCIIgCIIgCIIgCIIgCHtCvV7/4t/+7d/+n0EQDMkVheJhASjhlP4DQEWncUc0HqeWyWSQz+dh&#10;mia63S6CIIDrutuKipv1UJrEe0yoguFwCNd1sX//fhiGgXq9jlarheFwqA5e6bN0mEmuKzs5TE0k&#10;EvA8D/F4HNlsFv1+H81mU7mZ5XI55HI5jEYjrK6uKreUWe9FB9Y8qs6yLFVeLuqbhm3byjUIAObn&#10;5xGGIZ555hl0Op0xl752u63iBKcxiwBEh8SH5DzIhZbXX389Tp48iXa7jeXlZSUW5YJMvW0SiYRy&#10;ACR3pEQigW63i2q1is3NTWQyGSwtLSnxIDli7TSychaiHH6Gw6FqW8dxUCwWkcvlkE6nAVxym9zY&#10;2IBt2yiVSjBNc+w6eruSK6Aedb1XkNCGRw3y+F0SqwHYE6e+WcpH9Pt9VZYocZH+/msJF/VxIeqk&#10;cu1mOiIfL889P6OLFy8++u53v/vD3/nOdz61azcStoNDrrkAkM/nATMBmSkAACAASURBVAD1ev2K&#10;eW8vndm2isyexT13Fqiur3zlK3H06FF873vfw8MPP4xCoYCnnnoK+/btQ61WUzGntVoN3W5XxdlH&#10;7U0mObvtJfxZ4nsmcrAlwRT1oWEYWFpaAgA8++yzWFtbg2EY6vmmvYz+vNPv3KWRO/ZuBd8bRf19&#10;N6B44U6ng42NDeU2WKvVUKvVUC6XsW/fPoRhiLNnz+KJJ55Av9+H67pX1FN3iJ0meL6W8L0Y7R1o&#10;b6K343A4hO/7yOVyqFarKBQKyOVyWF9fRy6Xw2tf+1oEQYBvfvOb6ksXlUoFnueNRePuFnr5SASo&#10;7x3FsU8QBEEQBEEQBEEQBEEQBEEQBEEQXkD84i/+4jcXFhb+6/379x8uFoux4XCIzc1NWJalRDrc&#10;kYbcPuhQnoQh/BA2DEMVSTsajeB5HoBL0XRBEKhDWd2xj7vm0bWISaIWOpjkDnF0mJpIJGDb9pjj&#10;DQAVdUouXnSdWe63lbseOegAl4SR9P5Op4N8Po98Po9ms4nV1VXlSBeG4Vjc3KQDbN35iP4/LY6R&#10;X4MLAym6lwQFzWYTnU4HhmHAtm1Vj9FopJyGptWbl193e9PHD/1MO5wngUCr1VKuN4lEYkyopbvm&#10;0BgyTVPVy/M8LC8vI5VK4cCBAyoecTQawbZtNQ6mja9JTGuTSdckMVcikUA6ncbc3BxyuRwcx0E8&#10;Hker1cLKygpisRhKpRIMw1D9oLflVm6WVP5pboTc+SjqM1GOfclkEr1eT8UIU1QwiRy4UHYrkdDV&#10;EOXWxwWuYRgiCIKxZ+SFEr8LAK1WC8CV4pwoF1PObtXhuTE0TCQSg0ceeeSrv/3bv/3Bb33rWx8b&#10;jUaVXbmBsC3e+c53Hnjd6173qzT3JpNJ5HI5XLhwAfF4XLm+AZcFOjxaVF8/dir+m+ZKy+cF3Zlz&#10;EpPKwUVGx44dg+u6+M53vgPP83DXXXdhNBqhWq0CAHK5HDzPQ7fbVfuKWe7F17tpdQN27tino++T&#10;SAjN56JSqYRSqYSVlRU8/vjjME0TR44cQaPRUK6itKaSSF2fl3VnRX3/pJed113/+6R1guZMmkvp&#10;CwXksqvvoRqNBtrtNo4fP45cLqcciukLHgBw4MABpNNpNBoNrK2toVAooFAoqPaJWpP4WKN78T7V&#10;2+FqRNCzfCFBj4jmaxC5D1NdaC2iOtF+tdfr4aabbsLBgwfx8MMPo9Vq4eabb1b7Fi723A7Tnnve&#10;fnp0PXdAjO2milwQBEEQBEEQBEEQBEEQBEEQBEEQhKsnFovFb7zxxp++/fbb/6e77rrr1fl8PkYx&#10;YpPO96a5nOnxqN1uF2trayp2lA6qdUGafjBNh9lbxdWSkA+Aiqrr9/sIggCpVAqZTAa+76Ner6Pb&#10;7WI4HKJQKCCVSs0kaNLvNQ060Oc/VB5ynhsOh6jX6yqm+LrrrlOHuFwgSe461Na8vfQYtah/9Tpx&#10;NygSbfZ6PcRiMZimiWeffRbxeBzlchnpdFod3nNhWRTJZBKdTgdBEKhD5TAMVaTiJCZFPZOrouM4&#10;WF9fxzPPPINEIoF9+/ahUCiMucJ1Oh2EYYh0Oo1ms4lcLqeusb6+juXlZRSLRRw+fFgJFKkvKJqY&#10;HCqj2OqQfxJc8MHjYEnwViqVkM1mVUR1GIbodDpoNBrwfR9Hjx5FMpmE7/tKiLqTs/adulXxSOZY&#10;LDbWZlTWWCymBH3T3JR4XOFewJ8ZEiaQCIiLDp8vUR8XwJAINggCJUTmQplpZdQdrHYCibNobh0M&#10;BuHnP//5Tz/wwAPvaLVaT+z4wsJVY9v27R/60Ie+CYy7npqmiWaziY2NDSWYp7WLBIAAlCMcif9o&#10;vOhjSheORjmA6q5pXLDOXb62eqZItDoJEmpTPHyn08F3v/tdDAYDHDp0CNddd52KLLdtG0EQoNFo&#10;IJvNRl5vkisn3WurLwjQ/7fjFhy1T+JiYppLSRRmmib6/T7i8TjS6TRWV1exvLyMeDyOXC6HcrkM&#10;0zTR6XTQ7XbV/MXvwfslKoacoHmF3kNfxKB24mJ8vc60hgOXI9fpywCmaap6UTmon0nQSNeIx+Nq&#10;zQ7DEKlUCoZhoNfrYX19HaurqygWiyiXy2p/xKF5kY9LKi/FEO8m04Rx1Id6+XbqlEtlt20bjz76&#10;KM6ePYvjx4/jpptuwnA4RKfTUU7YtJ+OcnKkcvH9YhSTnBm5ONEwDBH2CYIgCIIgCIIgCIIgCIIg&#10;CIIgCMILmde//vV/dvfdd/+rXq8Xz2azkYecWx3WEzy2NxaLYWVlBdVqFfPz8yiVSgjDUB1cp1Ip&#10;BEGgRDB0KE4xdvxawOXDa+7WB2DsMJ3+pchTEhm2Wi11wGzbtoq0JWHETsVcOiQ2tCwLvu8r58JM&#10;JoNkMolGo4H19XUMBgO86EUvgmVZaLfb8DwP8/Pz6Ha7Y/WaNTJ2q1g9Hp+ayWTQ6/VQq9WwuLiI&#10;06dPo9VqYWlpScUFdjqdiW1CAoF2uz0WF9nv97cUzPFDcj7OeCycbdsYDAbY3NzE6uoq5ufnsbi4&#10;CMMw0G63VWwhtV2hUMC5c+dw8eJFOI6DUqmEI0eO7ElMLYmkotqG9wEXdliWhbm5OSXOAYB2u416&#10;vY5ms4mDBw8il8uNPQMkqNkJOxGBcWeuIAhgGIYSYpAw1rIs5SxFdXw+Im35fMDFtJ7nYTQawXEc&#10;2LZ9zctFkCCShCnkwkXOklT2ac6KBIl5r6adwzBEIpEg18X2l770pS+95z3v+V+bzeaTO76osCuU&#10;SqV/8f73v/+/AJeFfeQym81m0e128eSTT2IwGGBubg779u1TcwutDaPRSLnVbkXU3Dtp7eBloc/O&#10;IoDjbnlRkKi80WjA8zwUi0UkEgmcPn0a6+vrcBwHJ06cUOs8zTnk/rad+20lUKfPA7sfdcznx8Fg&#10;oOLVe70ebNtGPp/H5z73OSQSCZw8eRKpVAq+76t41knl0UWYupCfv0d3NuVE9SWtQfR/anNyu+VR&#10;tDTvbjUeaLxalqX2B2trazh//jwA4PDhw8jlcmp/QnsVGpckIqc1Kir6Nqp+22Enfb+TKOPRaITF&#10;xUWsra2hVqupOOqvf/3rKBQKeNWrXqX2fZ7nod1uq70j7bX4F0eIrb5Qobt9ApcFtso9VqJ4BUEQ&#10;BEEQBEEQBEEQBEEQBEEQBOGFy8/93M99/SUvecl/Ozc3l00mk5FKk1kO9OmAlTu8ZDIZJBIJ1Go1&#10;bG5uolAooFQqKcc93Y2Oi7+4G53uDsYdhOg9XJxEh8MUZZjJZLC5uYnhcAjHcWCa5piYbKfxqzrc&#10;ZYXKQ4fvhmEglUohlUphY2MDq6urGI1GyGazsG1bufkRPH53K7YqI7mEAZfFh6lUSsUFk6NgvV5X&#10;ccbkDDUptpUcfai/yLVxqzLqMXr8NRJpmKapDvE7nQ7S6TSAy6IpOuhOp9PY2NjAqVOnMD8/j2PH&#10;jiGXy421+27BHZjIfZLao9/vqzHHI+8oWtN1XSU2GwwGqq0PHz4M13XHHPLo/7OMzSh2Umc95pdE&#10;PJ7nKZEnCQyu5j67AY+RpAhEEsvQvPN8x+/q4hiKs+SOZ7M817OK/+g9JPqg5+u5MTtKJpOxwWDQ&#10;+sd//Mf/94EHHvj3zWbzwausorAL/OEf/uGPvfrVr/7vgMtrYCqVQiwWQ61WQywWw+LiIizLwsbG&#10;BlqtFrLZrOpb3/fVPM3XzElEjb1pn+GubMRW43aaWyetiyQYozmF6ul5Hn7wgx/AsiwcOnToinU0&#10;iq3WHH39onLoe4qrFdDq6PG4dH1y4uv1esjn8zh//jyq1SoMw0CxWFRzhO7Yx91Udec9vV+jHOV0&#10;d9CouYXvOehedB8Sk9Leif62VbtRWanuhmHAtm0Ui0XU63WcO3cOS0tLcBwHa2tr6gsCJFYLw1CV&#10;wfM8JTDkTo08pngnzNLvel13YnAXi8WwsbGBQqGAXC6HtbU13HzzzTh06BAuXLiAZ555BocOHVJC&#10;ykwmg3a7rdxe9TE1i2Mff6/+Nxpn8Xgc116iLwiCIAiCIAiCIAiCIAiCIAiCIAjCzIxGo7V3vetd&#10;d25ubn57p9fgB7d0gEiCg/n5eRU153ke4vE4bNsei5klodQsEWeTDlQTiYQSAtBhP7nK9Xo9HD16&#10;FIPBAE8//TRWVlYAXI4Xvlq3Hn7QTIfRFDfIXdo8z4PrulhcXMTFixdx7tw5+L6PdDqNarV6Rd3J&#10;uYZEZVcDHY7zQ3kSyZXLZeUaV6vVJjoo0oG77/swDAOO40x16dPh8YB6eQzDUE6HtVoNAHDkyBEk&#10;Egm022202+0xQUa73Ua1WsXy8jIMw8D111+PUqmkYln3IlmOu0PxaESKPCYRAgl0KEqYnCLj8Tiq&#10;1Sp6vR7279+vYoTpWSEXHS4A02Oe9wIucqXIxXa7jX6/rxwunw93PoLGP/1wNzzu9Eht/HxCIh4q&#10;H3BZ8Euv74WAiK5J7UFjyTRNBEFQ+9SnPvXZd7/73f+u0Wh8ftduLlwVjuOkov5Oc6tpmshmsyiX&#10;y3BdF5ubm1hfX1fvGwwGar7YbSi+GbjS4W8rtzKaC+mHr2HD4RCFQgGu6yoH30ajgVqthuPHj+NV&#10;r3oV6vU6zpw5M+bithvwdYfQxXPXEtd18aIXvQiO4+DcuXOo1WrKKTUMQziOg16vh8FgoPYRW0XJ&#10;A9tzGSa4aIy74FmWNVUwN23vxJ0HaayGYYhYLAbXdXHy5EnceOON+P73v6+cnYvFoto7OY4DAKjV&#10;avB9H4uLi9u6/26gO8PqArud0O12lYBxc3MT2WwWP/mTP4kwDFGpVGBZFiqVCp599lnk83nU63UA&#10;GFvvaM+8nf2XDrVdPB6XKF5BEARBEARBEARBEARBEARBEARB+OdALBZLnjx58nWvf/3r/83S0tJ1&#10;2mtjzji6OwqJ6UicNxgMlJsbHdCGYYjz58+rWEHHcRAEgRJF0XXJJYhH8XLhAgln+A8vhw4/5Ka4&#10;u2aziV6vh3K5DMdxlAMddwOMurcecTcpUvM5MY1qAxI2+L6PZDKJQqGAVquF5eVl1Ot1XHfddTh+&#10;/DharZbeJ2PixygBB4/m2w50MEzOiclkUonqwjDEvn37VN+QANL3/Svahw6bgyBQsZ8kCNTdknh7&#10;Ut1o3JAQSXcJJHFIs9lEPB5HsVhEEAQ4deoUOp0Ojh49imw2i1KppKJjy+Xyros0opx6SMRH5QQu&#10;ibgcx0E+n4frukoYub6+Ds/z1Gs07mbtO3of/0yUwGCnIh8a/8lkEp1OB77vjwkSJ93vWqDXl4uF&#10;TNOcObL6WkBzCTljkkvVpH7ZjShJYNwRczgcjgCMkslk7Ny5c0+85z3vef/DDz/8d2EYPntVNxF2&#10;lVtuueWNb3/72/8dgDHxNgl2BoMBPM9Tv3c6HayuriKdTivhH62Xs8wj24nipfmZr3k0x0U5ys1y&#10;X7q3vq5SHTqdjpov/+mf/gmj0Qi33nor9u3bh3a7rdYsEs7r7pz6M8T3CFyYxduAz216pO1ewsXy&#10;8XgclUoFjz/+OI4ePYrDhw8jDEPU63Vks1m1tqZSKZimiWazqeY8vk/ibRHVNySI1h3viH6/r9YB&#10;mvdpng3DEJZljblDbiVy446JtFeivqB9QiKRwMrKCiqVCgqFAjKZDFzXRbfbRTweV33MvyzB90X8&#10;udnJHLqVGzW5FvI1iDsmbgfaL6XTadWmfAyPRiN85StfQbVaxY033ojrr78eg8EAruuiVquN7a12&#10;ExH2CYIgCIIgCIIgCIIgCIIgCIIgCMI/M1zX/a/e+973fjOdTlue58X7/T4ymQyCIEA8HldRgUEQ&#10;AIByfeMCOjpEN00T3W4X7XYblmXBdV1Uq1WsrKwgk8mgUCiMuboAl53kJgn7okQJdG/+Oy/PaDRS&#10;QohEIoFer4e1tTUEQQDXdZHL5eA4jooIBsbj6DhR7kG6YIKXgzsV0edJTOc4Dvr9PlZXV5FIJHDL&#10;LbeMRc9xeAQeZ6cCNiprr9fDcDhUbnzD4RArKyvo9/vYv38/XNeF53kYDofKNYi7MVE9gcsxv8Q0&#10;QZP+Pg53HyORZKvVgu/7sCwLrVYLp06dQiqVwite8YoxMQK5G+lluVqihAT0u+/7sG0bjuPAdV2k&#10;Uimk02nlfnfu3Dm0Wi3Mzc2hUCgo0Y7+3MxKlJBhlnYm8Yc+pumZC4JARe+m02kl4nih0Ww2kUwm&#10;1XjU54jnE3IlJdEqsHXfXE35SSzD3B5Hvu/3M5lMbGVl5fu/8Ru/8c4zZ858YkcXF/aUO+64422/&#10;9mu/9h7qe4rzJrignhzc2u02HnvsMZimicXFRczPz8/kaLfVGqqjxTkDuLyecSfXrdDnm61Ec57n&#10;IZ1OI5FIYH19Xe0VDh48iHq9jjAMsbS0hEQioUSPNAdTuUgARUJzvk7pTrG8PDzqdjchARy/LrVr&#10;r9eDYRhYWFhAvV7Hpz71KRiGgZMnT+LYsWNYWVlR0a2dTgftdhu2bY/1ub4P4g6sejnIKU7/sga1&#10;V7PZRKfTQSKRQKFQUGsqj6Gn9/N7Tqu37vhKn/E8DwCQy+WwubmJ8+fPo9vt4tChQ8hms8o51jAM&#10;5HI5jEYj1edUlr0W9u2ESc8UlblarSKZTCKdTsPzPFiWBcuy0O12ceLECTzzzDP41Kc+hVarhfvu&#10;uw+O46g1moS2uyk+jcfjSNx///27dkFBEARBEARBEARBEARBEARBEARBEPaW3/qt36rcddddXzx+&#10;/PhrFhYW3FwuFwMuCQvIWYcOy3kMqe6gRy4rdICZTCZVDBu59QHj0ZUAlJsLd6Ca5Mqjm4zwz/D/&#10;A4BlWajVagiCAJlMBplMRsXOkgCNuwGSqInHv/7/7L17kCRXfe/5zax8VGbWs6u7p7uHmdFoNNJI&#10;gIwkAxaSkBZCGJa1FXjj3vUSDj/g+nrtdfjedWyE7DVcj42xfL2ydR02C3asgTWXh43BxvhiCMGC&#10;VyAkg8CSgNFoxLyn393V9cp3Ve4fw+/MqZys6urqnp6R+H0iOma6uirzZObJczLifOr7G5SOly6H&#10;Ke9bTj2i4zQMQ5RQowXzTqeDKIqg6zoMwxDbps9Skl2acYNW5MQYubwsSV31eh1nzpxBEASYm5uD&#10;aZpot9t97YrjWBwjtY/+lcumDls4z0oOouNUFEWUmszn80IU7XQ6uP7663HkyBHRpwD0XbOdRj6m&#10;9OtJkqBcLqNcLsO2bdi2La774uIi1tfXMT09jampKSHzGYYxdjvpnKfbMcrn5ETMIAjQ6/VEWqMs&#10;cObzeZHKJG8/nQy1W1BiGLVZThJMjxG71R55zCNphsYvSmKifjOsjeO2Xb4WctqbqqrRs88++/Xf&#10;+Z3f+Yvnn3/+M0ePHg3HO0rmSvLRj370x2+//fZ75T4ij+dy2hmlq1qWhcnJSSRJAs/z0O12USwW&#10;YZqmGJOzEm4HpdENmj+o76bnUirRO+q8M0oSXq/Xg+d5KJVK0HUdrVYLc3NzKBaL6HQ6+M53vgNd&#10;13H99ddD0zQhw9XrdViWBU3ThESdTjalNssJsYMS6+i9Oy16yW0gaFx1HAdRFMH3fUxMTIjjb7Va&#10;yOfzmJqaAgCRAEzJfVTmG+i/xvK+sp6PaLxPHyd9Rh7vaRyj/pd+9tqsD8jpfvSsQOOjpmkiZXd5&#10;eRk33ngjarUaXNfF+fPnsW/fPkxMTMAwDPi+31euntohP69Rm7dKlui+XQadF7o2VJqdzi3NyXEc&#10;Y319HXv27BEJzidOnMD+/fth23ZfciAdNz1jbwdFUVjsYxiGYRiGYRiGYRiGYRiGYRiGYZgXG+9+&#10;97sv3H///Z+++eab35DL5aYNw1AodYUktDAMYRjG0DKAtABLi7oAhOin6zra7bYor0YLnAAGin1p&#10;MSC9oJ1e9KQFZUrqoQVlTdNEShx9JggC8XdaxE6n+8j7kNP8ZLEvnRRIkISTlt1IkPQ8D+fPnxfp&#10;eYVCQSxm5/N55HI5NJtNkZwolzAeBxIDKKkPuJQ+Z5qmSMfxfR+macIwDJGWk5aV6HylSzfKYsUg&#10;WUI+n/Jrcnk6eT/5fF78yH2GjilrezuBLCbIbdI0TaQ+UmqfqqpwXVeka1133XWoVqtiAX4UKWIY&#10;WZKYLHjJ/Z/eS9ImyZLydYvjGL7vi9KQjuMIMZdKH6b3s1vI/andbiMIAhSLRZEYdiXEjFGQ+xkJ&#10;Vd1uV/TLdFnMK5EoKAstJMwAiP7lX/7lC7/5m7/5f507d+4TLPVdu3ziE59486233nqXPH+lxT55&#10;7KTx3jAM0c9arZaYM2i+03VdCMTr6+vI5/MALhfO5deySMvx40hv8v05bA6I4xi2bSOXy6HRaCBJ&#10;EjE3zc3N4dixY1BVFfv27UO320W9Xsfk5KQob0/j2mblYTc7Zvp7Oml3O/dwWuwjQYuum+M4CIIA&#10;7XYbhw8fRrVaRb1ex9LSEqamptDtdtFoNGDbNizLwsbGhijDTMjPQvT8lJb7ZLEvS2xUVRWmacKy&#10;LFiWJb58MAo05sn7TIvPsuzv+z7a7bbY1/LyMgBgYmIC6+vrovQy9eVWqyWEzvT892IR+4BLqX10&#10;jeh3KXEVrVYLpmli3759OHv2LE6cOIFyuYxisSjGenquBS5PPN4qLPYxDMMwDMMwDMMwDMMwDMMw&#10;DMMwzIuUo0ePbtx///3/tVgs/siBAwcO67quyAkjiqKgWCwCGF6ODehfeCU5j0qPtVotABcXdFVV&#10;FWVVKYmN5ClaIM5K2aF/6f+0cE7yWrfbRRiGKJfLYhE1CAKUy2VomiaScFRVFSkqJANmiXzywnLW&#10;AnNW2+RycenF5DiOhajnui46nQ4qlQoqlQo8z8P6+jrCMIRt233pLFSKLi1ypaWuLEjQI7FQLjUL&#10;XCyPNzk5CQBYXl5GLpdDsVi8bNtZgoi8wE+i5CDkz2clAtECOP3oui6Eg3TiHe1n3NQl6tvydadt&#10;yeWe5e3ruo5arYZCoSBKHEZRhEajgeXlZViWhf3790PXdYRhKBbh08mUo0LtGCT2ZW0vnWJFJSop&#10;JYhKL9q2LSRbuoa7Lc1lSRtxHIsS1VTCOp0utdvtyxJ15PFt0PXZ6baQmAmgl8vllO985zv/+uCD&#10;D/7+xsbGP+34Dpkd5e/+7u/eduTIkVePKvbReK8oikgGbbVaWFpaguu6yOfzKBaL8H0fnudBURQU&#10;CoW+fZIQRHIvibtyil3WHJseE0Ydt0YR++jvQRCIeZiSOU3TxPT0NBRFwbe//W00m03Mzc3Bsiz4&#10;vg/gUolZeR/D7rdhbc86vs3avxlp2VwunRuGofiige/7MAwDhUIBlmXhwoULWFpaQrFYRLVaRbfb&#10;FV9QyGqnvJ/0lx7o74MS+2hekb/YQHPhKMc97DlIbhNtl/5PYyeJ5Y7joFAo4Hvf+x7Onj0LAJic&#10;nBSl4mn+pPlLPsYXi9g36DMk39OXK8rlMiqVCh5//HGcPXsW1WoVExMTIrmWnt3CMITjOH2lsreC&#10;oihQtvNNA4ZhGIZhGIZhGIZhGIZhGIZhGIZhri6KoihvfOMbf+unf/qnfxtALpfLKVTKU16gHUS6&#10;fC2JLyTsrK+vi0X8SqUi0sLkUnO0gEuJYnLZXtqWnIJD8oKcuCOXyKQ20OIwCXWUCGOaZl8SIaWq&#10;yMdDv9MifdYCu/x7WjqknziORVliKjvX6XTg+z727NmDiYkJ5PN5eJ4nFuTpeHVdH5jct9k6LbVf&#10;Tm+Trxkt7lPqU6fTgaqqqFarl5XvpR9ZAJGT1oa1Jy1Iyu2g8x5FUd8+SPYcJPalywaOSjr1jhba&#10;abu+7/cdN8mPlGZJ4s3y8rI4XwcOHBCCI/VNWZzYKrIgKp8n+W9ZkNAqixBUAlJVVRQKBdG/0vLi&#10;bkHnXB4jgiAQSUayWCy/B9g9uU8WSEikIJlClm4HJVBuZ7+0T7pff9Cfkh/sy/3ud7/73d///d8/&#10;+vzzz7PU9yLgZ3/2Zz/y4z/+4z8D9Jc2J0g6or5OZWh93xeJakEQoNVqIQxDdLtdWJYlSoEDF+97&#10;3/cvK9dJ88ewxN008ryVHmvS45I8ro8ixlESMAAUCgUkSYJ2uw3XdYXsRaVJW60Wjhw5grm5OSGF&#10;UbqtpmmXyepZx5H1f7mN8vHJ53JcZMFOTq+j+c00TeTzebRaLSEv+76P48ePY2NjA5VKBdPT06hW&#10;q32CZ1oGpTlL/p2OhVLhTNPctLSunL672XGn5bjtJAnTMx4ALC0tYX5+Hr1eDzfccAN0XUcURaJM&#10;vOd5AC7K9SSobnVOvRLzXPq5RGbQuZTnuFarhW63i0KhIEq6P//88/jmN7+J66+/Hq9+9avRbDYB&#10;APl8Ht1uty/NELgkUo6Cqqos9jEMwzAMwzAMwzAMwzAMwzAMwzDMS4FKpfKG9773vZ/UNK2i67pK&#10;UsEoZcDkhU5a2HRdF6VSCblcDvV6HfV6XSxm5vN5kRxGsgN9bpDERIvlwKUFbFkOBCDEJTmVhhbC&#10;NU2D53lot9vo9XrQdV2kHclyF+0rLfptZTG71+sJ+YAkRM/zRCqeaZqYn5/H+fPnEccxDhw4gMOH&#10;D6NerwOASIdrtVpwHGfkcy8ziqQgJwsBF8sGX7hwAeVyGTMzM0KIBPrLwaXFAvnaDIOkQPnzablF&#10;blNWv0pfq60i75tKO6qqCl3X4bouLMtCrVaDYRhCAKXShs1mE8vLyzAMAzMzMzAMQyRQpuWWceWH&#10;zcS+9Hbpb6qqot1uC6mj1WrBdV0YhoGJiYnLxM7dlvrShGEokvoMw4BlWVe1PYQsNtG9q6qqKHd6&#10;JZCvuZwe2Wq1eqVSSe10Oosf+tCH/v4jH/nIh8MwfPKKNYTZUX75l3/5s3fffff/AIwm9lGpZxpP&#10;5dLZYRhieXkZa2trqNVqsG1bzDNA/3hBYhiJ4VslPZ4PGofl39Pvk1EURYynnudhbW1NlC4n6b/b&#10;7cK2bUxMTGBhYQHf/OY3USqVMDc3J95L4/VOjF87LfYR8vxFT/RSZwAAIABJREFUiYRZkMy+d+9e&#10;rK6u4itf+QpOnz6Nt73tbZienka32xWpjIZh9KUdpttJ+6QvB1Ap2PQ5ouca+nfUuSq9Hbpe45wv&#10;ErdpTm2326jX69jY2MDBgweF3Cefu1arlZlOOYhxxLutMKyfD+qXlD5JKdjUjzudjugH5XIZf/qn&#10;fwrP8/Brv/ZrWFtbw9mzZ+E4DqrVKnRdF/M6laneDNG3uRQvwzAMwzAMwzAMwzAMwzAMwzAMw7z4&#10;+Y3f+I1Tr33taz9z9913v8m27ZphGIqcAib/DCqXC1xaSEyXVKPkmk6nI0qFyvJdOg0ujZxEJr8/&#10;vUAvlx2kZECSJ2gxOQgCrKysoFQqoVQqiZRASgUyDOOyJLrNyq/JZQzTSYJJkmBmZgaKoojkwFKp&#10;hCRJsLa2hna7jXK5jImJCSE4kbSYTmLKOi+D2jQIEiTSKT65XA6VSgW+76PZbMKyrL6yqOmyubQf&#10;+ToCGFguLi2/0QI59ZV0OeSsfrWdBJ6stCOSt+j4HceB4ziwLEskXgEXRYzl5WUsLy9j3759sG27&#10;LyEvXcZ5K/0lXfo1nQA36JzIr1EJxl6vJ8oeapoG27aFIEFpcHLi4m6WuaXUojAM0Wq10Ov1kM/n&#10;RVLftQDJuLJAROOGzE6dP9qHPO79QJzp6bqexHG88Rd/8Rcf/fCHP/zBbrf7zW3tjNlVvvSlL/27&#10;ubm5g0B/uXYiXYq32+0KAY7G0yiKxLxE5TjX1tbgeR4cxxElwOVypfL8N2zeHkTW2JtOCJPHOXp9&#10;WGorJe8piiLmOOr7vV4PlmUhCAK4rotisQjHcfDcc88hDEORmkoSFAnXg4S0URJTd7IUr1wyPH2d&#10;B4lkuVwOnufB930UCgXMzs7CNE0cO3YMN9xwA+r1OjRN6ytJHEURwjBELpcTAjc9a8jjkHz9iVar&#10;Jdoop6GOEuSWHuO22p8IeoagPgwAtm2jVCqh3W7j7Nmz0DQNExMTUBRFfBmkWCzCMIyR95MuC5zV&#10;9mE/mx3XsH4+aD6gL514nockScR9Ts8c7XYbCwsLuOuuu/DEE0/gU5/6FG699VYcOnQIhmGg2WwK&#10;wZHkzK2UUGaxj2EYhmEYhmEYhmEYhmEYhmEYhmFeIhw9enTtnnvu+egdd9zxb03TrJKAB/Qv7soL&#10;oOn0ElpQzefzCMMQvu+LhBbDMNBut0WZORL+SBwblsRDi7RyyUr5X3oPCTK0nSiKhJxFC6+6riOf&#10;z6PT6QgBSpaf5G2SKCEvhlNb0ovnMnJyDx2rXF7WsixMTEygWq0iiiJ0u11MTk6KFEMq37eZODSO&#10;2CdfM/lYNE2DrusIggCdTkdIV3R9hi2U0/+73a6QKWXBIKv/0P7lcyvLCzst9qUX7am9wEXRolAo&#10;oFQqwbKsPvG02Wzi7Nmz6PV62LdvH0qlkpC/0lIetXGYMDHomg4qOyvLe7KwIwsdJLx0Oh1x7YrF&#10;InRdF5/LkjJ3A1mCS5IErusKWYnKiu6mYCi3C+g/3yRSUV+hstRpeWYnSgSnt0H3DYDeD+SP5OMf&#10;//inP/CBD/yXJEm+M/aOmKvC448//u/L5fJ+ur7pMTQt9gGX7hV5rKJ+YVlWX0lbEmJpvKRtpsvl&#10;Eun7f7O5azPSY/8gso5T3hfN2dQe3/dhmiYmJiZw5swZnDt3DkeOHBFpf5VKJfPZg5BTTNM/We3d&#10;jtgnpxtmbXuQ2EdCY6fTgWmaqFQqKJVKWFlZwZe//GXcdtttqNVqaDabaLfbyOfzqFarffOAfD1p&#10;viSBTE6BlBMJ6Tp0u12EYThyKV6ZcaQ+OmYqVW/bNrrdLlqtFuI4Rq1WQ71eRxAEQgClUsaUWjxO&#10;NdlxPzNM+Nuq2EfJmyS30vwSRZFIIvR9H8ViEZ1OB69+9atRrVbxiU98ApqmYXZ2tu/LFlS2ehTZ&#10;kcU+hmEYhmEYhmEYhmEYhmEYhmEYhnkJcvToUf9XfuVXztx+++3/ttfrKfl8XiTGUPlcOaUsvchJ&#10;f08n/SmKgnw+LxamqZwbiWNyaloaWT4D+uU7OSmOFoJJ5KMFbFkyI5nQcRw0m02EYQgAME0Tuq6j&#10;3W7D932RjiQjJ3TJqWfpH1ngIDlsaWlJyHu0QJ8kCYrFImq1GlZWVjA/P49utwvHcfrO1aA0mWEC&#10;xmaJffJxkAhAUp1t28jlcmg2m/A8D4ZhQNf1y9Lo6Dqkr4ssVgwTn+Ryx/I1TfcH+Vi2m9gnJxzR&#10;+aQEpEqlImQ4XdehKAqCIMDS0hKiKMLMzAwqlYpI+pNlmp0Q+zZDlvjk80UlN5vNJqIogm3bcBxH&#10;SB6UlJQWAq+ETDdIgKN7k1K38vm8SIO8Gml9cl+j/kb9n0RcGu+Ay1Mod0LsI+Tr+oPxSVEUJfzu&#10;d7/79Yceeug/e5737W3vhNl1Hn/88f9QKpX20DyUJUfLkm06uZEkdBKigiCAbdti/lhdXUUcxzAM&#10;o084l+fmQSLfMJkrS5Yf1s+HpZ9lic/pz6ah99ZqNUxMTODChQtYWlrCHXfcAdu2Rcl6VVWFkE/i&#10;vO/7Q1Nud1rsyzq/6WuaRRiG4nmExH6SuFqtFv71X/8Vuq6jVCrBtm10Oh0h4slin3zs6X1GUSTe&#10;T4KyPDfTs9BmZIl940JzktxWVVVFuVnXdXH69GmoqoqDBw8in8+LtMFxr89OQffYoJ9Bz2uqejEl&#10;Oo5j2LYtEqHpPRcuXMD09DRc14WmaSgWiygWi6hWq/ja174Gy7Jw/fXXwzAM+L4PXddHTjAUz3k7&#10;eSIYhmEYhmEYhmEYhmEYhmEYhmEYhrk2mJ2dfd0999zzv9x3333/xrIsM4oihUQ1eeFclrOASzKd&#10;LIjJ5U5N00Sz2cTq6iqiKEKtVoPjOOI9VJZVFs/k7ZMgQUIeSYS073Sym/w7pbCR5BTHMZrNJoIg&#10;gKqqqFQqQqijfVIijywopOWFNPR6FEXi9yAIRDsovZBKsSmKgk6ngxdeeAFRFGF6ehpzc3Mi4U8+&#10;hlGFomEL9tQuOmdyig8JWIqioN1uIwgCJEkiRDFZKJCTzeSygPI5oeuZZlAZRfnvdM3S13LYZ+iY&#10;sl6Xk5VImlEURZRkJoGRSt35vo8LFy6gUqmgUqkISQ64KCjIkoWMLJtmMew4hn2O9p/uA2EYCiEt&#10;l8uhWCz2SSa7mYaXVe6Y2kz9nEqIAugTb3ezjQD67me5PDUJL3JCE90X20W+dvK1kcaY8MSJE8f/&#10;9m//9u8+//nPf6LVah3b9k6Zq8If/dEfnazVagdpHKdrnE6ElRPWZAlOTlqToXEgjmORcpbP58V4&#10;Ru+hsVOes4i0MC1D84N8X2aJS6Mip7KmSc8XMiQk67qOY8eOodls4tChQ6Jk/erqKlRVxeTkJDqd&#10;DlqtFqamptDpdDa9V9OltNNtGFX2IykvnQhI2xgkGVJaG/UHkvboOeTMmTN46qmnsHfvXtxxxx1C&#10;PJb7Ds1F+XxeiPnyeBLHsfhxHGfkeUAe98bxwdJiqPw6PUOSyEjzKJVgBi6WDZ6fn0ev10O1WkWp&#10;VBp7jhg1fXJUNhNih52vrKRDujcoHZsEXtM0RYniz3zmM5iensaP/diPQdd1rK2twbbtkZITxbMj&#10;i30MwzAMwzAMwzAMwzAMwzAMwzAM89JFUZRbH3744b+vVqvXRVGkUIIQLbpvVXZxXVcIbVEUYX19&#10;XUgz09PTiKIIURSJ1DSgv9wdcHFRnEQ5+h1A3yI6LWIPS6Wh9Bgqc0aJeqZpioVWeTFaRl4wHiRj&#10;0XuotG563/l8HgAQBAFmZmbQ7XZx4sQJLCwsoFAo4MYbb0Q+n4emaX0L+7quQ9M0eJ53WRrSKNcj&#10;3RZa/KWyra7rirSgIAhEMlShUOgT9UjaSst78vYHiX3y+UmTTickCWWzY6P9ZgkxURRBVVVxjFEU&#10;wXEcTE9Po1gsimtIqU+dTgfLy8uYnJwUpQDTJR6zREI5vXAQowgK8udJlsvaZhAEQnLVdR2FQuGy&#10;NlyNRDyCZM84jtFqtVCtVkV/lgWSqyUfkvgCQPQP2YGQS17uxHlMS12p7YZf/OIXP/fe9773zxuN&#10;xue3vTPmqvLnf/7nddM0KzTmUFJqlvi0FbGPoLHXdV1sbGyIsvO2bQOAmCto/ySgkUA0qE/L48aw&#10;fcvvHcYo20lDUtzq6ioA4MCBA3jmmWdw/Phx7Nu3D1NTU5iZmUEQBNB1HZZlodPpwPd9cfxbIf2M&#10;sdm5H/Q5mc3mrF6vh9XVVWiahnK5DNu20Ww24bouCoUCJicn8bnPfQ6KouD+++/H888/j1qt1jeH&#10;yfuhZ7Ks9g2bh7PaDYwv9qWFf7kdtm2LL1XQs14ul0OhUIDruuJ5p9Vq4dSpU3BdF7lcDrfddpv4&#10;AsZWuJbEvq3S6/VQr9dx00034c/+7M9w7tw5vOUtb8FrX/tarKysiPmDpN6svij6MZfiZRiGYRiG&#10;YRiGYRiGYRiGYRiGYZiXLkePHl266667PnHHHXf8T6VSqew4DrrdLqIoEmXwtoIsBlICUBiG8DwP&#10;wMVEP0pyoYS4drstpD36nLxgO6hcppz0RklswKV0nm63i3w+L/ZJgh8AIfXJKUgy6XQeek1+r1xe&#10;kRKU0ok73W4XhUJBJDAVi0WUy2VRarFYLIoFctd14XmekBUp7Yy2vZVFbzmBkBakqeQypcH4vi/S&#10;+uRzm07PyxJE0uUms9q22SI4CV90DjeTq0hekVOY5M+QCGEYBgqFAiqViii5TCJJHMeYn5/H6uoq&#10;pqamUK1W+64jpWDJ5zB9Xjc7rlEkNrlsLh2LXOaWjpVK85mmKZKb5PN3NaU+4GIfb7VaiOMY5XIZ&#10;uVwuM3VyN8U++RxS+V2SZeX7VS4nup3zSNcKwGXbl/vWsWPH/vXBBx/8w0aj8YUdOVDmqvLMM8/8&#10;jqZpWroE9rAysOn5K/2aTJIkopx1u90W/ZmSR0mYl4UjmldJZs0qnytvXy75nW7TqBLTsPtn0DZ6&#10;vR4ajQb27t0LXdfRbDbx8pe/HOVyGd/61rdw7tw53HDDDajVaqjX64jjGJZlCblxq6QFMLrvNxtD&#10;s9J0iWHH3Wq1YNs2SqWSuP/p+snPCTfddBM+/elP44knnsDb3vY2tFotMdeT7C3Pj9Reed7c6pcv&#10;dmIsprE0/fwD9MvUVCKYpD+S/UzTFCnBnU4Hi4uLmJmZAQBxjkZhp4PqhvWFnZb6dF1HPp/HxsYG&#10;3vSmN8GyLHz5y18WJZsdx4HjOPB9H71eD6ZpIgxDuK57WRIsi30MwzAMwzAMwzAMwzAMwzAMwzAM&#10;8xLn6NGjnV/8xV+8cPPNN/+PvV5PGTVBbRBRFCFJEpEm1G63EYYhGo0GisUiKpUKer0efN8Xspuc&#10;qiWXygUupcINksfk1D55IV6WH0zThKIocF1XLI7LgmFaCpTbQovqcqna9CKvnIIklyeVyzOqqgrL&#10;slCpVKBpGs6fP48wDKGqqkg5TG+PFs23Ih7Rgjv9UPJiWjqifdu2LRbj6X1yKVraZlpEkWUREkRk&#10;UUQu6ziotLGc5raZaJEuAytLWSRumKaJYrGIYrEIx3GEaEZ9qF6vw3VdTExMoFqtir/LxydLE+mf&#10;URjlfbLQJ/9OfSUIAlG+ulAoCEFiq/u5klAqk9y30+cSuDrtpAQ1kkTSyZ5Z5VLHJUvQor5PElK9&#10;Xr/wh3/4h+8/ceLER8feEXNN8Z3vfOc9QL+ku5nYl3VfDBrvVFWF53lC6qH+6/u+KHWaHhNkuWor&#10;UJvl8TcttWUlxtHftyr2yfNOt9tFp9OBqqoolUqYnZ2FoihYWlqCYRgioY/myVFSBEdpyyhjFM0r&#10;Wccx7LhpTpIFS3ouME0TpmmK8sJvfetb4TgOPvOZz+CWW27pE/lkoZ/mZXm8Gkc22+54nJ6z6V8q&#10;eS4L6nIyovyFDRKtSbi/cOECVFVFrVYTc4qiKDAMA71eTzxDmqYpnsF2Oq1Pbu+g494pqO+USiUs&#10;Li5C0zRcf/31qNVqeOqpp3DTTTeJffq+j3a7Ddu2USwWoWmaKBEtSrxzKV6GYRiGYRiGYRiGYRiG&#10;YRiGYRiG+eFg7969977uda/7lfvuu+9tlmVpuVxO2YpQRrJYOvWMkseiKEK73YZhGHAcB4ZhiMVd&#10;+jwt2KalMVowlonjWJS8pYQ7oL90HYC+9kRRhFarJSSFWq0Gy7LQ7XYRBEHm4q28HSKddETtJKmR&#10;2qtpGkzThGVZfYk9JDyeP38euq7DcRzMzMyI5L5erydK+Y6TypPFsNK4uq4jCAL4vi/Og2VZMAxD&#10;lMgzDEMsqtM1GbaePErfkVMX6TODjlWWJtNlFaMoQqlUQqVSEaXrDMMQAkyn08HGxgaCIMCePXvE&#10;9ZDbIf9/mPywWQnDUeQAWegjUYLuFdd1xX1UKBRgWZb4jNyu3S5xS/ukaxCGIRRFEdIRHdNupQhm&#10;JQMmSSLuQRIOZalVFnWz0hjHQU7TEqLFxW11FxYWzj366KNffvTRRz/33HPPfaHX67XGPV7m2kFR&#10;FOuv/uqvOgAUmmuyytemS75mJfcNG9tpm7KM3Wq10Ol0YBgGDMMQibQ0JgMYK9UunbxGx5JOE00n&#10;wWZth8i6R+l1StSlc0fzAN2bFy5cwNLSEiYnJzE7OyvKaI8zF8qCXlq8HDbey+N1+liHpegOEivT&#10;QppcornT6eDYsWOwLAu33HILTNMUCXe2bfclNna7XXiet+XUvrQYP64PRnMxzQV0vJT+Kx+XnLgc&#10;hiGSJBEleUni63a7eOGFF5DL5bBv3z7x3BFFEXRdF3JnFEWi5LUs4Kevw7jS3yj34k5A1zuKIhw8&#10;eBDnz59Hr9dDuVzG6dOn8bWvfQ2HDh3CrbfeKpIOHcdBo9EQz5WAdH+x2McwDMMwDMMwDMMwDMMw&#10;DMMwDMMwP1wYhvHaRx555AuO45SB4YudMrTATKKD53nwPA+lUkmU9V1aWkK9XodhGKhWq7Bt+7IF&#10;03Q5W1r8TYt9tOibTi7KEvvSkGSYJAkmJiag63pf+hglvAFAEATodrt9r1Hb0m0mKY6kwziOUSqV&#10;0G63EQQBarUayuWy2L+qqlhbW8PGxgYMw8Dk5CQ0TROlhbNki3EZtjBNgiUtsgdBANd1oaqqEAxJ&#10;ZOhLiskQQdKCJe1bTvJLiy2jiH0EldyVpS0AmJ2dRaFQ6CsRGEUR1tbW0Gpd9Kn27NkjEiLDMBQp&#10;jDJXSuxLy2Tp89Hr9VCv16FpmhBfh20vfR53gzAMRbqjpmlCzqX2ALsr9skJY0mSIAgCcV7kcpE0&#10;fmSJVds5j7TdtNioqirOnj37/K/+6q/+p7Nnz/71Ng+VucZQFKX0oQ99aB1ATh7jgJ0V+2h78nij&#10;6zqWl5fRbDbFGFgul2Ga5mXS8xaPaaDYR6/R/CYfz7iCGM25tB2ZXq+H6elpnDx5Ek8//TSSJMGP&#10;/uiPolwuj318m8l9w9iq2Ddsrk23n96bz+dhWRa++MUvIgxDHDlyBIVCAZOTkzh37hxqtRps20a9&#10;XhcpxPQMROdxM9Lj3nahUudU7rxWqw3cLkmKJNvT/EZlaVVVxVNPPQXXdXH99ddjcnISANBut8Xx&#10;0bxIx0ySH9B/H13rYh+VJlZVFYuLiygUCuL5Mp/PwzAMfOxjH8OJEyfw1re+FYcPH8Y3vvENvOEN&#10;b0C320Wz2exr1+4+BTAMwzAMwzAMwzAMwzAMwzAMwzAMc9UJw/DJj3/84+8F0BuWnpaGFlgpwYXk&#10;miiKEAQB2u02SqUSHMeB67q4cOGCWKQetBhM+89qx7BUomGLsJQAUygU4Hkezp07h/X1dZEIRAmD&#10;lDJIoh8lC8npTPL5oFKBtEBPn1lYWEC5XEa1WkWz2cTi4qIQkCg1sFKpwPM8rK6uivKLuyltUeoN&#10;JQzqug5FUfqSh2TJkv6fPn5KI0xLkLIEQeJglghD284SLUgMoP1RSUNd1zE5OQnHcfrOWbfbRaPR&#10;wPnz52FZFubm5uA4DnzfFwvrO514N0pan5xM1ev1YBgGwjBEp9MRUqcsq42zrysBCX3DpL7dIksi&#10;lPtGlkAll6eW2c55pO3J4x0AhGHofuxjH/vkuXPnPjn2xplrGRPAyIOHnLyXTk0bNKdQeidJ5SR7&#10;93o9VKtV1Go15HI5UdKV0mCvxLgwaJvjCueUTpp1P9Icsr6+jqmpKfzIj/wIbNvGqVOn+uYQx3GQ&#10;JAnW19cBQIj0g+b+QW3NKiW/3fGMvuAg/9Bxy+MQiZi9Xg+u66LZbOKuu+5CEAT42te+hpWVFcRx&#10;jOnpaVGSlo6VviBQr9dHmsdkAY7OsdyWrGuRBcl5dP00TRPjnjyvy6Rfi+NYJPJFUYTl5WUEQYD7&#10;778fhw8fxvHjx3Hy5EmUSiUUCoW+5w2S+rLulxcL1L8bjQZmZ2dFWrKqqiJZ+Od//ufx1re+FZ/7&#10;3Ofw3e9+Fw888AAWFhbQbDb7rncul0Pu6NGjV+9oGIZhGIZhGIZhGIZhGIZhGIZhGIa5Krzzne/8&#10;xuTk5I/s2bPnxm63q1Ayiu/7QoBLQ2Uwfd9HkiRC/qHyaySLKYqCMAzF4rBc4nXQdmnxXYYWN9Op&#10;QulktPRiNZWWNU0TcRyj0WiIFBla8CbxwPM85HI5UepwM+j4SHoiISMIAlGeVy6ZSMdvGAba7TZc&#10;14VhGLBtG6ZpimS87coamy160/YptU8uXUrXSW6H/K9cDpDkPromWaX/5KS1dCk92o8sFlJKHIkQ&#10;1EeohLHjOCgWiyKxirbRbDZx9uxZVCoVUX6XzoOcUJiWIrZzrjcTLOR0KLksI6US6boOy7L6hLmd&#10;SGvcCXzfRxzHIjEpS+obJf1qJ5DLPVKJSrrudG2pbwGDS4Julaz+Qv2IEjbDMOx8/etf/38/8IEP&#10;/J9hGK5ua4fMNcl73vOeygMPPPC/05gnC9DpNDhCHu+AS30pXbpWngdN0xR/p9LncRyL8rtxHMN1&#10;XVGiVZbdaU4dlSwZlj5PiZRy6t0o8vEgho0TdP/W63U4joNKpYKJiQk0m014nodKpYJcLofFxUWY&#10;ponp6WlRvh5AX4n4LIl31ITBzUqdy9dyFOS5jp5nqC30/JEkCRzHweHDh9FoNPDMM8+I0rztdlsc&#10;f5IkWFxchGVZIvluM+icy9dukNg3yvmhvi8nHJOcJu9HnrPlZFP5PZReR2V6VVVFp9OB7/swDAPl&#10;chm2bSOOY3Q6HVGqnrYjn+NR25/FKGL+TkDHSV8g2bNnj5B0dV3H2toaisUiDh8+jFqthm984xvI&#10;5XLYv3+/6Odye1jsYxiGYRiGYRiGYRiGYRiGYRiGYZgfQo4ePdp74IEH/qbZbBZe8YpX/JhlWYqc&#10;XJcWs+SFdHkBmRatSaSLogiWZWFiYgKWZaHZbCKKIjiOAwDivQTtK0vsIyipSBaghol9JK6RxEey&#10;gu/7cBwHtm2LBWi5POFWUnxkQUMuFyeXBSXBkRavp6enEQQBTp06hXw+D9u2kSQJTNPc8v6z2jMM&#10;ul5y2UeS66Io6pPg5PKmQH8pU/p3mNhH70unGNHrJANQm0isNAxD7MswDJHmU6lUoOs6XNcVwlmr&#10;1cL58+dh2zb27t0ryglHUSRkmWazKSSS9LkYl1FKOtL7er2eWNinVC5KepTfv5tiHwlKdO5lqYik&#10;Xsuy+gQKWXbbLbGP9tXr9YQkDECkUJFkR+yU2DdI9iGhqtvttv/5n//50d/93d99f6vV+pdt7Yy5&#10;Zvm93/u9yk/+5E/+b+n5bpB8DlwuzsnzyyBkCUym0WhA13WUy2UUCgWsrKzA8zwh3VKyJslX8hw9&#10;iKyS7+n7htq7XYFq2HHLgr6cLBfHMb75zW8iiiLs2bMHtVoNnueJcSAIAliWJcZ3WURMJ3fKSXrU&#10;lvRn6LUsmRcYnhg8DFmOlJNHfd9HPp8X0vKePXtg2zYuXLgA27ZRqVTgOI4Y78IwRD6fH/lLB3RM&#10;tO9BEttm4mMulxNfUvA8D77vo9PpCBGf5lhN08SxUjKhPDbLz1aFQgFhGOLMmTMol8s4dOgQPM/D&#10;8ePHoWmaEPfDMISmaSiVSn3PhvL1GaWvDzquYeyk2Efbk1M4qT/Qa/Pz80iSBLfccgvCMMRjjz2G&#10;er2Om2666bKS28pON45hGIZhGIZhGIZhGIZhGIZhGIZhmBcX5XL5Vffdd9+vPvDAAz8LQCfpTZai&#10;0uVUaZ2RBC1a4E2XCkySBEtLS0iSBNVqFbZtw/M8dLtdIbYlSYIgCBCGofgc7ZuS8DRNg23b4u+0&#10;j/RiLS3mUzlWeh+JS57noVwuw7IssahPC8fjlHqjNLGslBVZgjMMA47jII5jtFotLC4uwjAMzM3N&#10;IZ/P9wlU6QVhWmQnCSQtX6SvySDo2sjboDLKtJ+0KCIv1qeFzKykQSq1S8iL+/I5oWtKkpv8GdM0&#10;UavVUCwWRVviOIau6wjDEBsbG1hZWUGlUsHMzEyfhDgKm8k2w8SHURJ/6LxRumUQBKhWq9A0LTMF&#10;ardL7spSJpWjTpIEtm1fVmIZuFx42A2xj4RZklxyuZyQmtLQtR9XOkyLiwRt7wdpktHx48ef+eAH&#10;P/g3jz322N/6vn9yzENjXgQ4jnPj+973vuN0z8rjsEzWPJSW5Ib1SVn6IUhik/u87/tYXV0VpXvL&#10;5TIcx+kT06j8OI3BcslzedyX29iXCiYlZHa7XVH21jTNLZ+/zY6b5gQaf0zTFImrx48fx+LiIqam&#10;pnDzzTeLLwNQUh8lCtNxbyZsyVIVAHEdqcRsEAQiFY/Gwqxy86NAUj+dV3k+lFMRVVUVpeXn5+fx&#10;wgsvoFqtYm5uDsViUciOlFQ4aI7Iuo702iAxMS2NZW2T3kOldNP/LxaLKJfL4ssLAAaeL9qWoihw&#10;HEckw+bzebRaLczPz8N1XRQKBRw8eBC5XA6u6/Z9+QLoTx2+EmLflSz1m5YTaVxpt9vo9Xqo1Wo4&#10;c+YMnnvuOayuruLuu+/GgQMHRGlmFvsYhmEYhmEYhmFoUQThAAAgAElEQVQYhmEYhmEYhmEYhgEA&#10;3HPPPe/+hV/4haPqD1ZQZZkrayE4iiLx/3QJVKLX68GyLJw5cwZnzpyBZVm44447YJom1tbWAFxK&#10;AaSSgwBEUk16+wBEqUIqy5mGRCC5dCe1ZWlpCWEYwjRNlEolkfSW3seo0HkhEYIgMZJSbUiao8Q2&#10;VVVx4cIFLC4uYmZmBrOzs0IyACBS7ORtqqrad87lherN2k5JMbQd4JJcB0BIaLRIT9Jd1mK4vK+s&#10;650WVWQBkK6NnOhH6USO46BUKsG2bVGqWG5nq9XC0tISut0uCoUCpqamtpRmJDOuTEeSRZZsQal8&#10;vV4P7XYbQRDANM2+vpxOP9ysHOROQyWPgYvX3HVdIZmMm1C105BEJSeH0r2Uda13oox1WlKVxz1V&#10;VfHEE0889uu//uv/h+u6X93WzpgXBeVy+RV/8id/8iyN1WmBG+iX1+SxTJaYN+ubNE/JJEmCQqGA&#10;VquFIAhEiqbneajX6/B9H5qmwXGcvnmnWq2KbdE4PMq9Ib9HHu/luWYz5OMGRpNsaR63LEvMzY7j&#10;YHZ2FhsbG3jiiScQRRHuuece0bZ2uy2SRWnuTu87TVrso3GF5Coap+kaAxAputtBvhaqqqLRaKBc&#10;LsMwDKysrKBYLMKyLHQ6HaiqimPHjmF9fR0HDhzA3r17EccxarWakL+ySMv9MpuJdoOQ+yT1ryRJ&#10;+tpBCc35fH5TAZLOabqfKYqCfD6PXq+HtbU1nDt3Dq7r4lWvehXK5TLOnTuHYrEonqGoHPq4jtvV&#10;FPtkqO+ZpgnXddFsNlEul1GpVNBsNnH+/Hl89atfxRve8Abs27cPx48f51K8DMMwDMMwDMMwDMMw&#10;DMMwDMMwDMNc5J3vfOe/3HjjjXdOT09fD1wS7oDsMmVy0lW6VC9B6S9UUhAAPM/rWxCmBdV8Pg/D&#10;MKCqKsIwvKxkqZyYJItStF/5vSQDkZRBSTmmaaLT6YjUHErqkcvpboX0cdP+5FKntIhNApuiKGJR&#10;3PM8BEEgFsopSYiOjQQnOpcki1A5283K6mW1Uy5vR+eU0qHoNTo/VPqW9k/nVt6epmmXlXSU25ku&#10;mUqfoVQpasv09DTK5bIolZyWSk+evBiSNjMzg2q1uq3SeePKdFQ+kvoUXVsqZ0xlMkmCKJfLfQlT&#10;conr7bZlHGQ5otFowLIsFIvFXW9HVolFotvtwvM8cZ4Mw+gr35lmJ9ot99X0+LW+vn72oYce+i9n&#10;z579h23viHlR8Md//Mf73vKWt/z7dBnetLCcToyTS8OOIrfJY2ma9JxnGAYsy0K5XEaz2cTGxgYU&#10;RUG5XEY+n0cYhn0l3Ue9L7LKCct/o/mAtkvlcykdl17LOjdZ0BxHYz/Jk77vw7IsnDhxAqqq4tCh&#10;Q1hbW8PJkydhWRZKpVJfGp2c1DpMYJTPh1yils4VtUeW/2j724HGFJrLqNQ8CY3UtjiOYVkWpqen&#10;kSQJvv/97yOfz2Pv3r1YX1/PbAc9CwwT3QaJbJsJbHKfl/sxzW9yCV7DMETi8CCon8jvoecxSjOm&#10;LzwkSSLS+mZnZ+F5Xl/JZnoWSe8vnUacxWbXc7dC8WgOpmOmMURVVeTzeVSrVeTzeXzkIx+BaZp4&#10;85vfjN3N9GUYhmEYhmEYhmEYhmEYhmEYhmEY5polSRL/4Ycffss//MM/fABAbxQpQWbQQjIJTocP&#10;H8b+/fuxvr6OCxcuALiYjEPpe1Q+l7ZN4hctItN7B6X0pdtBi/by64VCATMzM7AsC1EUodlsigS/&#10;7Sb0pD8vpynlcjnRfgBoNpswTROHDx9GFEV4/vnncfLkycsWpeM4FuVysxbk08c4TpvlBL18Pi+u&#10;B5XoJagNcpIfLdBvBVqAj6JIyJZTU1MoFouwbfuyEtBhGGJlZQVxHAv572qly8nlAOXynLRY3263&#10;0Wq1AAClUkm0k2RGkliuFpqmIQxDtNttaJomUq9GKeW8G9A5JZmDxFv625UgK1mN9rWysvLcH/zB&#10;H/w/3/72t//xiuycuSbRNE0j8UhOchtGehwcJa0vC0r8pPLjJHzLY2+hUBDJalTONj1eb5Ws9mSN&#10;CzTmy3Mz0C9z03xCP1nPEoZhoN1uo16vI4oiVCoVABeTBym59rbbbkO328WTTz6JkydPIooiWJaF&#10;XC4n5o9xkBNjd4usa0PzRhAEcBwHt9xyC26++WY8//zzqNfruO6669But1GpVMT1tywrsyz0TrYz&#10;/dxE/dCyrL6U30HPJVnIc7r8ZQvq57VaDeVyGa1WC6dPn0a73RYJuAAu+yIItU2+juk0YHl/6f56&#10;taA2yunUiqKg2WxidXUVvV4PR44cwc/8zM/g61//Ot73vvex2McwDMMwDMMwDMMwDMMwDMMwDMMw&#10;zCWSJIk//elP//Ijjzzy671eb9NV0M3kv16vB8dx0Gg0sLq6Cl3XceDAAQRBgFOnTsF1XZFwF0WR&#10;EBqoDC39pBdv0/sAkCkbpCGRrFAoQNd1sThdKBREoqCiKLBtG/l8HlEUDRWesuQNKhtKC9EkKRiG&#10;Ibar6zo8z0Ov18Ps7CympqbgeR5WVlbENigxb1g55O1CbZWTo+j8kDwRRRF0XReJSa7ris/T32W5&#10;LS1lkhhD26HFes/zAECkUNm2LY6T0pPCMES9XsfCwgJmZ2dRLpfF61dD7huUhqVpGqIowuLiIlzX&#10;FWUWNxMwdjMlD7jYfirxWSqVhEiXLql8Nej1ekLuJQEW2FyQor437v2RddxJkvSOHTv21G//9m//&#10;5aOPPvrhJElWxto486Ikl8tpcmroiJ/pk57Hka/o/XJyHG0zjmOR8FqpVDA7OwsAWF1dRb1eh67r&#10;I82B22Hce00W/WheVBQF1WoVtm2LeR4ACoUCSqUS2u02crkcXvWqV2HPnj04efIkXNcV83a73Qaw&#10;eYnVdDtGKZG8m1A/W1tbg+d5uP7663Hbbbfh8ccfx5e//GW88pWvxAsvvIA9e/YAuJh4nH4eom1c&#10;yeNLl/3tdrvi+WkcKZyS6nzfF6XrbdvG1NQU4jjGY489hlwuh1qtJubWzcouj4J8j8g/uzX/UdIk&#10;Sa2+74tzG8cxVldXEQQBDh48iLe//e04deoUlGvBumcYhmEYhmEYhmEYhmEYhmEYhmEY5trjFa94&#10;xf/8S7/0S++bnJysJEmihGEIAEICklOMoigSyTzyAqlcWlYu4+q6LhqNBprNpkjRS5IEtA8qx0uM&#10;Kh5tVpJPURRYliX2RYkzjUYDlUoFExMTInkNgJAIqHRoVgk4Ojb6IemBEmlIaDMMoy/BjdqjaZpY&#10;6F1ZWUGpVEKpVIJt26IcI5WYS5+DYSVN5eOmfaYXxeUShHKZWDr/zWYTQRDANE04jgNFUUSZZGob&#10;cKk0ILWR0qNITpTL7lFZvmKxKFL6qAywfEyu6wrR0bZtTE9PA7jU12i/4zCO+EDlCalMMfVlusZU&#10;QtC2bZimiSiKMssR7wZ0DmUpNAxD+L6PfD7fl6Qll1XezfbJ1zsMQ9HPqY9Qn6L3yKW/sxi3/ZQO&#10;GARB8oNxJv7iF7/4Tw8//PDRlZWVEwA6CYsVP1QcOnTojUePHv0ijVUkMslCW1Yp3ixk0YpS9gZB&#10;9wUlmlLflMdpOTWUBDcS3ij9Ky13pcUl+W9y2whZrpYT1mi/NGfJbUlvfyfGPNqnpmlotVp49tln&#10;MTs7i3379glxkr4EQHKbnCiXJt1GktIMw0AYhn1z1k4n+g1KfaR52fd9dLtdMf6trKzg9OnT8DwP&#10;r3vd68T76BjksTsL6mfjyqVZZZmTJBHnjM4VfTEga/wdlARLcxMJq/LvAOC6LhYWFgAAk5OTcBxH&#10;zBOy9D0oZZL2If+7WX8c5Xqnz+U40wLdG3RPys9NdA7q9To0TYNt2xevOc8/DMMwDMMwDMMwDMMw&#10;DMMwDMMwDMMMQlGUqXe84x1/e9ddd92tqqra6/Wg6zo0TUMQBHBdF5OTk2g0Gn0Lo7JQRO+nv1PC&#10;m6qqaLfbWF1dhaqq2LNnT1+KHm1DXgAdlNhCi9iUBjSIJEnEQrScSBcEgUgLm56eFmlrVCpOXleV&#10;F3dpf7IIQQRBICSDdJsHSUiKomB+fh6e56FcLmNmZuayfdLn5W0Ok0WGiX0kGNI2SCIhgcD3fbRa&#10;LZGuV6vVYJomPM8Tn03vm8q9EiQ0uq6LbreLcrmMUqmEWq0mSsEGQQBFUUTp1fPnz6PVamF6ehqO&#10;4yCfzwuJUG5z1nkZhXEkMLlP00K87/vodDqI4xiFQgGO4wC4mLwzivRzJZCFG/o9DEN4nodarTaw&#10;JOTVSrGitpGYlG47sZnAuo32J6qqKgAQx3HjU5/61OcfeeSR3/J9//vjbpB5cXPzzTf/9+9617v+&#10;G40144p9srADbC72EaPKWLTdIAiwsbEhyrWapplZujQLet+g+YQkJHqNjofEZfpsliC4U8hlkb/3&#10;ve/B8zwcOHAAs7OzYm7p9XooFApiPqcEWBqLs6C2kpwti33yddup9mcRx7FIrQWARqMhyu8CwPz8&#10;PI4fP457770XAMSz0bDzLF+/nUr6HSctj86r/KUP2oZ8ruk+o1TKarUKx3Fw7NgxnD59GpZlYWZm&#10;BtPT032CZLo94yZVjttnx9mf3K/kpD56fgyCAIZhwDCMS18OGKt1DMMwDMMwDMMwDMMwDMMwDMMw&#10;DMP8UJAkycoHP/jBN33hC1/4r71eLykUCuh2u2g2m8jlcigUClhdXR24MCovXAZBIJLcAIiF+GKx&#10;KMqS0aKtLJv9oB1CsksvptLvlOAz6IcWl0nmo0VT0zRRrVZhmqZIqaO2D0rZkY9tEOOUitV1HZVK&#10;BUmSYHl5GZ7nwbZtdLtdtNttsUguCyKjyAfDBJT056l0rud5sCwLk5OTqFar0HUdvu+L0sJ0jeSF&#10;elqcl5P/4jgW5ebK5TImJiZQKpWExEftMwwDcRyjXq+jXq+jWCyiWq2K1+X2DWK7ZVnlc5J1XuS+&#10;67qukPo0TYNlWQAgjp9SmK5ECeVhyPujc09JR4PacjWkPhIO5eRKuR27GFKkAIDrukuf/OQnP/3w&#10;ww//GUt9P9zkcjkxOG333tiq8LaVfk9jkmmaKBaLIjm03W4LaSpdPpzmD/r8MOQyr/L/5f3vBjTf&#10;WZaF173udcjlcnj00UfRbreh67qQ+OgLBrqui5LxoyYHkmiWy+X6Ss0OKm+8U8dOAtfS0hJWV1cR&#10;RZGQ53Vdx8GDBzE7O4t//Md/RKPREMe7k4LodhjWjnTpZRm5n9PzWJIksG0bzWYT6+vr2L9/P2Zn&#10;ZxGGIRYXF/ueAwYhH7OcTHstQvcv9Ttd11EoFMSzEb3OYh/DMAzDMAzDMAzDMAzDMAzDMAzDMENJ&#10;kiT467/+65976qmnvkSLzrquo9Vqodvtolgsjp2UEkURqtUqpqen0Wg0sLCwgCiKYFmWkBVoEXuY&#10;ZDfKgi+RlZ5DSXJ79uyB67pYXl4WqT/pdJwrKUGFYYhSqYRDhw5henoap06dwrlz55DP50VaHqXh&#10;UdLNuNCCMv2kBT36PZ/Po1AooFqtotvtCrFPRhY+qHwkfZ5SeHK5HEqlEizLQj6f75PwSN5bW1vD&#10;mTNnMDk5ibm5uYFlAbfDZov8VG5YTh2UE4WozZ1OB57nwTAMlMtlKIrSd06B8eTO7SLLtGEYIooi&#10;aJom0hGvFag0MAA4jiNKasqlP+U+cgXljN7KyspzDz/88IceeeSRP42i6KtXakfMiwNd13f/xt0G&#10;JPdNT0+jVCqh2+1ieXkZvu/Dtm1x76elJ1mkl+dFefxOk74Pd0MeI6G90+kAAO666y68/vWvxzPP&#10;PIMTJ07AsizMzc0JKa9UKokSxTs5bsjPOVQuWf7ZznZd10W9Xofv+zBNE4VCAc1mE51OBzfeeCNq&#10;tRq+8IUvYH19Xcyn1zpZXz4gSZKuCyUlEvQsQSV/jxw5gle+8pUoFAo4duyYkDi30u+uVhrtdqFr&#10;nDt69OjVbQnDMAzDMAzDMAzDMAzDMAzDMAzDMC8KfuqnfuqfWq2WMzs7e2OxWDQdx1HCMBSl7uQF&#10;dPn/wxZVSSAwDEPIU1SWlUrqARcFKUr4UlW1r8QhSWm0z6ySnfQ7SUIkxVESIG1T0zQoigLP8xBF&#10;UV/SXfo46DO0T/lf+jv9yMmD6XOV1U45bYkSmCjdTNd10SZFUcT5GkS6HKT8epIkos3pdpH4QYIb&#10;HW8YhmJhXhb65LbTee12uzBNE47joFaroVAoCFlSvn6e5+G5555Do9HA3NwcJicn+0ruUtvkn/T5&#10;HnQuB52PLOh8yOlxJOxR34jjWCRWlkol2Lbddz2o3VEUiZKOuwldIypPSaU5d1sEkfsVQX0iDEOR&#10;0kj9mfpM1rUdds1G+fsQ4i996Uuff/DBB//DN77xjc90u90z42yEeWnxl3/5l7e/9rWv/Sld10Wf&#10;TY/dg8ZVmXTZzSspwdH9RPd6EASI4/iyxDI6FlVVhWAtk3U86cQ+WbbNGpfl/aUTA7dKt9uFbdtC&#10;PkySBLquo1arIY5jrK6uYm1tDYqiYHJyEo1GA0EQYM+ePUIOpnFd/pGla9q2PH5Tm7PGsaz5Hhic&#10;ypiVeEjbJonetm04jgNd10XCsaZpQrg8ePAg9u/fj9OnT2NlZQX79+8f2J8GtW87UJ8Z9fXN9j9o&#10;zI7jGKZpQtM08QxmmiYsy4LneTh16hQMw0ChUBDXTS6pLN+XNK9sdt+NI/6N+2WWceYqZRfjaxmG&#10;YRiGYRiGYRiGYRiGYRiGYRiGeQmgKMrcO97xjr+/5557Xg0AzWYThUKh7z3yQumgxW4qc5fL5UQZ&#10;U8/z0G63sbCwgNnZWUxNTaHX62FjY0NIYr7vC6lMXpyXF1qz9rmZYEifNwwDSZJgbW0N7XYbe/fu&#10;veyz8mKyvO9BC8hy26g03aB2UPKPbdvQNA3z8/NYWVlBo9HA1NQUDh48CEVR4LoucrkcisViX7rc&#10;sG1vhUHnq9frwfd9NJtNKIqCSqUCEmCAi4v5JEbquo6ZmRmUy2UUi8W+7VKZ3jiOcf78eaiqisnJ&#10;SVQqFZHkls/nB6Yxkgi21fYPW1iXZRWSSA3DEEJJq9VCGIYoFoswDEMIf9dKIhClCpIQoWnaVWuf&#10;XJKZ2ub7PjzPEwl96b8PKxWcJezKfwcuiZmjHG+v1/OffPLJf37wwQf/Y7vdfm6cY2Remtx7773v&#10;/Lmf+7n/G4AY25IkEQI6cHGu6na7Q5MwZTGc0uQ2c3Rk2XorKIoixkOSojY2NuC6LizLgmVZfaIY&#10;tUm+V2jM2IzN0ukG3X/D5iA6N1nvoRTfVqslZOAgCFAqlbC2tobHH38cnU4Hr3nNa7B3716sra2h&#10;VqtlpssS8jxMX1AgGYzO42ZJvfJ4lU723ew4058f9TO5XA6Li4t49tlnceedd4pnJHlbg55HKFF2&#10;q6Sfd7byt0EMk2KjKLpUhvYH/9LzYr1ex/Hjx2FZFm6//Xb0ej2sr6+jXC6LlGW6npQuTc8ig9oz&#10;jvS+HbFvq9fg2ni6YBiGYRiGYRiGYRiGYRiGYRiGYRjmRUOSJPMf/OAH/7vPfvazn1JVNSkUCmMt&#10;clJSV7fbRRzH0HUdlmWhUChgcnISrutiZWVFLMoScRz3JcJl7TvrtWGL6PJCPpWGm56extzcHJaW&#10;lkTbgEuLzjKU6jYMkq6G0e12oes6dF2H7/vodDqYnp7GjTfeiHK5jDAMsbi4iF6vJ8oUb6cE4DhQ&#10;G6vVqhAtfd8Xx0/nMo5j5PN5zMzMQFVVIYzQe0nsW1xcRBzHuO6661AqlRCGoVjQH0VYzGJckY1E&#10;MyoJSyiKglarJeQPwzCuKaGPiOMYnU5HlN6VkzB3M/QnXUI5SRIhWwCXhKKtnL/NUo7SgiD90D7p&#10;PPxAEvSfeeaZf37Pe97zfpb6mDSGYejNZjP2fV+M+5SO2mw2Ua/XxTg4jLT8fSXvQer/URTB8zxo&#10;miYSUtvtNprNppgr5HLdaUaZyynxdpj8nS6vupk8RZ9Jl7eVJbVisYhms4kgCGBZFhYWFlAoFPAT&#10;P/ETuPXWW/H000/j3LlzQuob57lEFh/lz6fHFRKItzqObQc6hy972cvwspe9DF/5ylfw9NNPC/GZ&#10;rm8ul0Oz2RRJd1EUQe7LO8UwqW8zNjtnlDQplzkuFAq4+eab8ZrXvAYA8NWvfhWu62J2dlaUM6Yk&#10;yiRJ0G63EUURisXijkp9u82Lqi44wzAMwzAMwzAMwzAMwzAMwzAMwzDXBkmSdBRF+Tf79u37/+64&#10;4467x1k0pXJrQRD0lUtTVRV79+7F888/j4WFBdRqNRw+fBiKomBtbQ22bYttxHEshDFaBKbfsxad&#10;h8l3cpKc/HnDMHD27FkUCoVMmY7Sg+j9pmmKEnFyMtIo8h8dA8mOhmHAcRxYloX9+/eL5L6JiQmU&#10;SiVEUYRGozE0NepKYJqm+H+r1UIURcjn8yIVh1IYKSUKgCglTL9vbGyg1WrhhRdewF133XWZSEdl&#10;b3dbnpNL8VJbXdeF67ooFovI5/OiX1GJ6HGTkHaKXq+HdrsNAOKcp9szLPFup0nLLnJJZ0rryypt&#10;uR0obZGuCUHXivpSkiThk08++aV3vetdf76+vv7Zbe+Yecnhum7z0KFDarPZRLPZBNCf8EbjPKXw&#10;bRd5nBv3Pk23I51YFgQB2u02CoWCGL/l1Fx531mJdWnob1lJcelSt9uByomTpFutVsXxFYtFRFGE&#10;iYkJvOIVrwAAnDp1CqVSCcViURx71jaB4eWR5XNxJeSv7fQbVVXx6le/Gpqm4fTp0wCAG264QaQa&#10;r62tYd++fVheXoaqqiiVSojjeGxRfrehLzeQEE59AACCIMDU1BRuvPFGHDt2DEtLSygUCtB1HdPT&#10;0yIRlvpGt9tFp9PZ8TZm9YkrJdBfW18fYBiGYRiGYRiGYRiGYRiGYRiGYRjmRUOSJMmHP/zhX3Vd&#10;15dfH1VwkuUBEtriOBYLprOzs6jVaojjGMvLyyIlLksYkMVCOYVoK4vnJOPJv5PctbGxgbW1NbRa&#10;rT5hD7iUQJclOsiJPpqmwbKsvtQfOn76l1JmPM+DaZoolUoiIWpychJzc3PI5/NYWlrC/Pw8PM/b&#10;NDVqHDYrW0z/kqAVx7GQG6nUnJzSRAKFpmkwDANRFOH48eNYXFzEbbfd1ncM8r4pcS79k9XenUpO&#10;ovaTIOb7vigBWSgURGleYrMUxp0mSxygNLBBpXd3M1UqjZyal8/nkc/nd0wwpGs1SlomnYPjx49/&#10;593vfvefsdTHDOLEiRNLGxsbTZKnAQhpqlQqwbbtkfrdKMhlWUkMSqfDDfohVFVFEATQNA2lUgmW&#10;ZYl7zDRNzM3NQdM0+L4v5q9BstpWj0keV2RBMD1Pbjb+ZI3z6XErvQ16FlhYWEAQBDh06BCq1SqO&#10;Hz+O9fV1mKYJRVFQKpVgmiZarRZarVaf7BhFUeaYOqqgNUoa4U5DX2i48847ceedd2JlZQXnzp0T&#10;6YyFQgH1el2kItNc7XneWPsbdHxX6rgHJUKGYYj5+XmsrKzguuuuwxvf+EY0Gg08/fTTAIBKpSK+&#10;7CAnK+9WqvGo5Zi3irKbcbsMwzAMwzAMwzAMwzAMwzAMwzAMw7z00HX9wJvf/OZfetOb3vTvbNue&#10;ohKFlJ5FSXUkQsj/V1W1T/KhpDbf92HbNrrdLlqtFur1OizLQrlcFhJgGIZCsJKT0whaGN7KQivt&#10;nz7jeZ5oX6vVgu/70DQNExMTQkgkkiQRUsZmZQrlNsrtozLD9FlFUYRgQAlRnudhaWkJvu+LUreU&#10;lEcpQ1ni1FbOwzAJQ1VVUa6YzjulQRmGgSRJhLxXqVRw8OBBsVDf6/Wwvr6OM2fOYGpqCtVqFY7j&#10;iGPM2u8gCWxYOs6w9sufoXMlXzf6t9vtotlswvM8lMvlvqQ+ub3DzvmVgPZH8gxdC+BSH6FjSx/z&#10;TrcxnS4mt41KQ0ZRJJIv5esip2bJn0uLRYOupXzOSSglOVYue5okSc8wDDWKoua3vvWtbz/00EO/&#10;d+bMmS/u6IlgXlIcOXLkHS9/+cv/8NZbb5245ZZbFNM00Ww2EYahGLOpZPiwcXWz1Dq6T9L/Hwf5&#10;Pklvi6S+RqMhEugoFY3GPLp/6D4cNnfSPZpuL+03Le2PIhaPkqab9TqVH9d1XSTTzc/PY2FhAVEU&#10;4ZZbbhHSc6lUgqIoIoVRTvOk8YTaSu0Z1C56L41B9PnNxlhZ3hwV+ozcXrp+mqah1Wrh2WefRS6X&#10;w3XXXYfJyUlxfjzPE6m+xWJx26l9W0kwHOUYB835aWmbjp+eLZrNpii7u7i4iPX1dei6jn379qFQ&#10;KGBjY0Ok7KZTlmWuhIi3lRLQdL8NaweLfQzDMAzDMAzDMAzDMAzDMAzDMAzD7AiKolQeeuihb9i2&#10;fQMAXHfddfB9H2EYisXuURZ65fQx+t11XXieh06nA8dxUKvVoCgKGo2GkIKyEpRGKQdIn5V/p/bq&#10;uo4wDMV2KA3G9304joNSqYR8Po8oiuD7/mWleEdBXtClxWdZ7JPbRiUJwzCE53lotVro9XqYnp4W&#10;5RXTZQa73a5IcssSILMYJd1NFhjjOEYURSJtMJ/Pw/M81Go1vPzlLxfygeu6WFlZQbFYxKFDh8Sx&#10;0PndSqrcMBFmlO3IQouckmUYBprNJtbX14XESeWf6T2apokUup0qObkV6LyFYYgkSaDrel+J6vR7&#10;AYwknewEiqKg0+kgiiIhnpDoK7eH/k9yDAnAg8Q++T3p6yu/JicEqqra03VdWVxcPPb+97//7z77&#10;2c/+TZIkz1yxg2deErz97W//nXvvvfc/Pfnkk2i327jvvvv6SsACF8ftYWP8qHK3/H55+1tF7v9Z&#10;ULJqFEUiuY1K9VK6Xj6fh6qqcF1X/H2z9qcFwGHpaDudLiun6sZxDNd1oSgKKpUKAODkyZP4/ve/&#10;j9e//vWwLAvz8/OIogjFYhFJkogxk1J3B8mMowt/NPQAACAASURBVMzlg8Ss9DZ3QuwjLMuC53mI&#10;ogizs7N47LHHcObMGbzsZS/DHXfcIaRqy7LEs4thGCPvN4udKk08qNxz1j1D7yHZnpIzAaDRaKBc&#10;LiMIAjz33HMIwxC33norAGBtbU18wWA3UweH9RdFURCGoUhdzOVym34BhUvxMgzDMAzDMAzDMAzD&#10;MAzDMAzDMAyzIyRJsvGBD3zgP87MzODgwYNYXV1FEARb3k56gVNOF8rn8+h0OiJxxzTNPhGCpAKS&#10;2EYRmbJSh2SoHCslAk1OToq0QFpUp0V3audW6Ha74meU91JKTaFQwOTkJIIgwNLSEnq9nti/nIyY&#10;TgQk2Y9SmbJ+BqXhkZCg6zosywIABEEAVVVhmiaq1ap4neTDJEnQ6XRw5swZLC4uYmpqCgcOHBBt&#10;2a5oMA6yPCD3GcMw0Ol0EASBEDfl9pFEQu+/GlJfkiTi3BFXox1ye2TofpTLKcr3Ybo8tfz3nSht&#10;KomtPU3T1OXl5dMPPvjgn3z2s599P0t9zCg0Gg1N13XcfffdmJ6exuc+9zk0Gg04joMoitBqtbZV&#10;3jMrXZa4EvItpWKapolCoSDG6WaziSiKUCgUUCqV4HkeXNeFbduwbXtgCWCaZ6jUK+1DVdU+iVc+&#10;3isBjT3pMSeKIliWhdtuuw179+7FV77yFczPz+O6667DzMyMSBUk2Zw+uxvyF83J4zwryO0hya1U&#10;KmF2dhbnzp3DnXfeidtvvx0LCwv4+te/DtM0YVmWeA7L5/M7dhzbRU5G3gz5GalQKEDXdXieB8/z&#10;kMvlEAQBarUaXvnKV6LT6eDJJ5/E8vIyLMuCZVm7WoZ+K2l9cRyP9H4W+xiGYRiGYRiGYRiGYRiG&#10;YRiGYRiG2TFOnz79337rt37rfz1x4kTUbrdFicztQuJYuVyG4zhYWFjA2bNnYds2pqenkSQJWq0W&#10;gEvikwyVTMz6Gda+ZrOJXC6HfD4P3/dBx1StVhFFEVzXRb1eF7IDcFF0G7RYm973Vs8BcEmSoJS2&#10;yclJeJ6H06dP48KFC3BdVwhTchk7Kosql24dhpxiRz8kUgRBgCAIxHkmidCyLNi2LdKhXNdFr9fD&#10;ysoK6vW6EBKplGUcx2MvustlE9M/mx3XIHq9HjqdDgDAcRwUCgVomratEpn/P3tvHiXJVd97fiNj&#10;j9wqa+tautWrWvsC1sKmxcgDNtgMz+CxjX0wz5jBPvNgPD7Y+OAzWLx5Pt54ZjxGNqA52JZHLNbw&#10;GN57SGI3EhiEUSMJqSV6kVpdXdW1ZWXlGnvG/CH9bt+Mzszasqpb8Puck6erqzIjbtyIuDfOuZ/8&#10;/gZNGIai3w3DgG3bfQWRbnLdoJGvJzqnJD4OSqqg9q9VZvlFcbXdbrcTAK2///u//8wTTzzxiSRJ&#10;ZgfSEObHHk3TRFTdq1/9atx444345je/CQDYs2ePSCQFIMp2k+i3lqiTTqxM35fbMdbI+1RVVaRo&#10;Oo4D3/dFyfH1oCjKmseYvu/lsuFhGHaIWr2k9vWOWZSWSzJfoVBAuVzG008/jeXlZbz85S+HYRh4&#10;5JFHcPToUfEcoes6oigSYvpabEey23pJC/pBECCXy8FxHJw4cQLPPPMMRkdHsbS0hCuvvBK33347&#10;6vU6nn/+eXHuqXzvxUK3Pl/rPPRK8wvDEEtLS9B1HS9/+cvh+z6ee+45RFGE8fFxkR4rH/9mnsG2&#10;i7Wucxb7GIZhGIZhGIZhGIZhGIZhGIZhGIYZKMePH//bD37wg7+gaVpFVdUOg2w94lU3KOHGcRyU&#10;SiVReo2Sk9LpL7Lct57F27RkQAKCpmlCOiCRLwxDjI6OIo5jrK6uYnl5GYqiIJfLiRSgjSCLc+uB&#10;JAlifHwcuVwOKysrmJ2dRaVSESJAN2EinbS0WdKJgCSIJEmCXC6H6elpxHGM5eVlaJqGqakpjI+P&#10;A3ihLx3HgWEYmy49uRUo8Y7aH0URgiBAo9GAoijIZrNwHKdreeedIAgC8XP6HMpCJKUM7kSJ3V7I&#10;aXtBEIj7ZqNi31b6mT7barWQJEnbtu2Mpmnu1772ta984Qtf+PtNb5j5SUUFXrj3fN/HVVddhbGx&#10;Mdxzzz2YmZnB3r17RXlT4IXrjxJqC4WCkKcvJiEYgJCtSfKikrWVSgWVSkWI2STK9SM9Lq1nDqP5&#10;NS2Md5P9KAm3H1SGXNd1UWKYSrRPTk6iXC5jfn4ed9xxBy677DIcP34cTz31lCg7nMvlOhLd5Hbs&#10;BJvdj6qqIi14YmICo6OjaLVa0HUdZ86cQaFQwPXXX4+nn34aTz75pDg++dlEHpd3MtGuF+tpQ6/r&#10;gZ5BlpeXUSqVcPPNNwMAHn/8cczNzWF0dBRhGKJcLqPVaokkw/T+N/t8ulFIrqVSvGuhXGwDCcMw&#10;DMMwDMMwDMMwDMMwDMMwDMMwPx4oijL6ute97rfe/OY3/0GhUCjJf1tLACBxSV5kpc9Q2dGlpSXM&#10;z88jm81ibGxMSGIkJFB53LWSf/oJGPR7SodTFEVsS9M0IQD6vg/DMJDNZqEoCoIgEKVuSW4Kw7Aj&#10;dY+23a0v6H20X5LQ6Hdyu6jEYrPZxNLSEhqNBorFInbv3o0wDEUqYbqMIpXj7dUnm0VOQJqfn8f+&#10;/fuxe/duUaaR9ktJePIxyscm98MgIfGD9hvHsUhiTJIE2WxWLPrTtbQdSUfyOe32t3a7LRb9STih&#10;JETLsjrOq3w8O4V8DdJ9R/ecaZprfLr79tKii3zvrnUP+76fvHi/t44ePfrkvffe+/8+/PDD/8Xz&#10;vGc33BjmJ5o3v/nNH3vTm9707iRJ4Ps+kiRBsVjEU089hTNnzmBiYgLXXnstDMNAuVxGJpNBqVRC&#10;o9FAs9lEqfTCdEf3qDyuUaqkfP/QfZ5Ow6Oxiv7Wz+9JJ7oS9DlZpNM0TZSxJ6nZ930oiiLGln77&#10;ku/JXuNOOuU1fW/Lxyz/241+8hN9jpJMTdOErusIgqBjzlZVFaurq5idnUWz2cSBAwcwPDyMOI5R&#10;rVah63qHaN7tuaGfiNerjem0vfT2BpVqLG8TeCFxdmlpSaT45nI5XHvttUJel9OKoyjquFYJ+fqT&#10;tz/IpDvapzwf96LXcwnNlfRFDJJuFxcXUS6XoSgKpqamxHVBqcJBEHSUsV/rHlsP65E1u6V09r3G&#10;WexjGIZhGIZhGIZhGIZhGIZhGIZhGGY7ufbaa9/y/ve//5/b7Xaml3zQbbG4mwhAghPJQ41GA5VK&#10;BYuLizh48KAQsigViOgnPPWT2GjRPZ1uQ2krlOjUbDbRaDQQRREcxxFpdZTclF7cp2Nba+GcxESS&#10;Aim5kN5H4h5Jc5RK02g0YNu2KNdHEofneWK7/ZLetiL2RVEkjml5eRm7d+/G4cOHhbwXRZFYyCeB&#10;My2SbFVUo89161/6O7XF8zz4vg9N05DP58VCv5xAJS/+D4p+Yh8AIaZkMhlR7tk0TWSz2fPuFeqv&#10;CwGVnqb7Yq3y1v2Q0xupb9a6BoIgQBzHbdM0M2EYVu+66657/vmf//n/CYLge5tqBPMTz1ve8pZP&#10;vvGNb/z3AGDbNmq1GjzPw4EDB7C6uorvf//7qNVquO2221AoFNBsNrGysoKhoSEYhgHghftC1/Xz&#10;rl8aU+hfWexLp6zKY9B6Soyrqnre9jVNEwJfNpuFZVkinZTm0UwmA9d1sbCwAMMwRPostakfJMD1&#10;ap+ceCsfn1xKvVe6LDFIkSyTyWBxcRFPPvkkDhw4gCuuuALz8/NwXRcTExNCTKcxlcZpOQV4I23s&#10;J4XHcbylcvRpMpkMTNNErVZDs9nE5OQkdF3H3NwcHn/8cQwPD+OWW24RzyvU7kKhgFqt1vU5ZTsT&#10;a+m4uz0bdaNfWzzPQ6lUQiaTwcLCAkqlErLZLJrNJo4cOQJFUTA9PY2RkREkSSLm10GX491KCmMv&#10;LnyeIsMwDMMwDMMwDMMwDMMwDMMwDMMwP9Y88cQTn/vbv/3bD3ieFy8tLbVJAKK0u0wmA8uyAPQu&#10;70fl+qiELAl3hUIBhUIBhmGg2Wx2iH/dpIpBQwl4+XwelmUhDENUq1VUKhUA5xb1qVww0S/Bh/6V&#10;E/Xk0rnUb5RSk8lkUKvVUC6X0W63MTExAU3T8Oyzz2JpaQm1Wk1sT1VV8ZlBI7ddPk5ZNCHBhNIM&#10;ZQFPZlCSmiyPyJCgEUURms0mNE1DNpuFYRhot9vwPE8kW8nlmHcCut4Nw0Amk4HnechkMjAMA4Zh&#10;nHftUNLhTkNyJKUaUl8Noi1rJRmm3tvWdR2KosT333//g/fee+/HWOpjtoKu6wb9fPz4cYyMjGDX&#10;rl146qmnEIYhbrjhBuTzeTz00ENYXV3F6OgohoeHRWpcrVYD0L10aFpYpTQ9AOdJffL71ossywHn&#10;xjoax6jMLo1vvu+j0Wggk8lgdHQU9XodMzMzHXNt+iWzlvhFc043wW09YtWgxaswDDE5OYm9e/fi&#10;2LFj+Na3voVCoQDbtkX6oqqqsG1bpP8BEOWL6XguZPnzXrTbbbiuC8dxkM/nUavVUKvVMDIygte/&#10;/vVYWFjA0aNHAQCWZSGbzQrxL/2li52c87YCPYOVSiXMzc3B8zyMjY2hXq9jaWkJmqbh6quvhuu6&#10;OH78OGZnZ8Xzpuu64rh3sgRzN7rdZ+K57c4777xgDWMYhmEYhmEYhmEYhmEYhmEYhmEY5ieDd77z&#10;nd9+wxve8NSv/uqvvjGOY0Mu36lpGgzDgOu6CIIAADrks3SpNlpc9zxPlF3bu3cvzpw5I1LN6POU&#10;2EblcOWXXBqxF5TaIy/iy6X/aCGYJADTNOH7PlZXV8XCOe07LQLI7QPOpeN021c/uSOOY5imKZKi&#10;4jgWKX3VahWtVguGYcC2bbEITu/txmYTeuhYSEgkKU3TNExNTXX0t1x+Vz7ONJuVJ+S20P/lbSZJ&#10;gkajIRIMh4aGoOu6aBuds0G0pRe9tif3XxiGcF1XlAeWk7HS5Ty3C7nUrwxd/0mSwDAM0WdbLS2Z&#10;/my6NCT9Sy9VVRUAwZNPPvndP/uzP/uLZrP5/U3vnGEAfOELX/jl/fv3XwUAIyMjQo62bVukou3Z&#10;swfz8/N49tln0Ww2MTY2Bl3X0Ww2AeC8+UuGxiD5/pXfkx6D10rkpFS5biU+0++jeUaWrmkuymQy&#10;cBwH7XYb8/Pz0DQNlmWdt510gm36d91Il5KXE0vXU2J4UGQyGfi+j4MHD2L37t149tlncezYMVx+&#10;+eXI5/MAgHq9LsoiV6tVAEChUDhvvJWfJWiu6dbefmmGg05bpS9A0HxPJdKTJMHU1BSOHDmCZrOJ&#10;8fFxRFGEOI6RzWY72kLHuZ1pfcC5cVwu25x+dRv/ZejvmqbBdV0oioLh4WEh7QdBgLGxMVFmeWVl&#10;BVEUYWJiArZtiz6g/dO9sZVjGjRcipdhGIZhGIZhGIZhGIZhGIZhGIZhmB1DVdWJ3/zN3/zYrbfe&#10;+qYoihQAotydoihwHEcstG50sdvzPCwuLiIIAhQKBZRKJaiqiiAIOuQ+WkSWk1q6QRJEt1K8JFHQ&#10;319MDEOSJPB9X5RudBwHxWIRpml2TYSR05ra7TZ830/3V8/kwbWEB13X4XkeTp06hXa7jf3794uy&#10;iyRgyclD9G+3VLT1QCUMXdcVbS6Xy7BtG6985Ss7EqSoHC+dl250E2LWQy8xgc5jFEVC6rMsC8Vi&#10;EVEUdZX5LgQkY0RRJCQDx3EAdIptwLlz1k1AHRRySU5FURAEAcIwhOd5MAwD2Wy2o8/ldm2E9boL&#10;8rEnSdKemZk59ulPf/pzDz744KdqtdrRDe+YYVK84x3v+P9e85rX/I80VlLCnWma4v6kZLdTp05h&#10;ZmYGtm3jsssuw9jYGJIkQbPZhK7rHWmrQKfYJot1suzXTe7ud3/QfCaPX7JsthGoNHCr1UK9XkcY&#10;hqKEb1pEozGB2tYvDZZKAtPYJn+mXwJeP8lqM+V7KamwXq/DcRzEcYxvfetbyGQyOHjwIIaGhlAq&#10;lbC6ugpVVYX05vu+2Ga6xHs6pXYt1nNONwM9k8RxjCAIROKg3KYgCHDixAmUy2VceumlmJqaEvIf&#10;bYOeyV4KyOfCtm0EQQDf98WXHSjFsFAoQFVVLC0t4cSJExgdHcXU1BSAF/okiiJxHfZ6JlkP25H6&#10;x2IfwzAMwzAMwzAMwzAMwzAMwzAMwzA7iqIo+rvf/e7PvOIVr3gzgAwt7FNiEJUO3CiNRgMjIyPw&#10;fR9nz55Fo9HA8PAwxsbGhHBGAhcAIbZRWgtBcgKVGE1DcqDjOEJikEu65XI5hGGI2dlZNBoNOI6D&#10;QqEg5Czg/CQcagMJJDIk4/Wil0ggJ/csLi7i+eefh2ma2LdvH0ZGRtBsNpEkiUgaDMMQtVpNlKlb&#10;D3JqnO/70HVdLGy3221UKhUkSYKbbroJtm3DMAyx8E7pVyR1ymLHVgS7dElBWeRst9sigalUKon2&#10;bGUhf7PI7aN2K4oC3/cRBIFIYiTZFXhBjpGvDznxiu6fQZKWjChBMEkS6Lou0jbTxzGofcviKwBx&#10;/9L5mpubO/r2t7/9D1dWVv7bQHbKMAB+67d+68Ebb7zx9d3KxxKapmF+fh6lUgmXXHIJTp48ifvv&#10;vx+33nor9uzZI+YEkpxprqF/AZwn98nXenpM6idaDVLsI0hGX1xcxOrqKkzTRKlUEnIjtTeOY5Hs&#10;tx4pXD72ftCx9BPl+s3R/T7XarUwOTmJarWKer0O27bxL//yLzhx4gQOHTqEV73qVRgdHcWZM2dg&#10;WZZIc5VTDncSmh/pmHzfPy8hUH6WyeVy0DQNzWZTSKi6riMIAiiKgpGREbiuiy996Us4ePAg9uzZ&#10;I67Nlxok3JJ8SQmT9EUDElLDMIRlWdA0DdVqFSdPnkS9XhdyY71eRxRFsCzrvDRlmfR9mmY7xL4L&#10;/3UDhmEYhmEYhmEYhmEYhmEYhmEYhmF+okiSJPzYxz72ls985jN/1m63261WS8helUpl0wujJFCY&#10;pinktNXV1Y7SavIit6qqCMPwvKSgtQQl+jtJeFTell6NRgO+72NsbAwjIyMdUiG1I71tkgnTC+sk&#10;d9B+NpKmR3JiFEUoFAowTROrq6t47rnnMDc3J34HnBMFBrGwL8tntm2LFEISPwD0LQW8VWSRT04h&#10;jKII9XodAFAsFkWC1IVKJpJLWJIsIItz2WwWjuMIYU8uZSl/Pr29QSLvq91ui9LFuq7DcZxtPY+y&#10;VEGixYvXafvF9tQ//vGPf4qlPmbQaJqmrnU/qaqKUqmESqWC2dlZTExM4MCBA3jqqaewtLQEkgLz&#10;+TxUVUW1Wu0YXzebjNqLtcrwrheaN6rVKtrtNorFohCOK5UKgiAQcx2NC9sxjpI0vh3jmmVZWF5e&#10;hm3bcBwHZ86cwc/+7M/iF3/xF1Gv1/H5z38eS0tLGB8fR6PREFJY+hjTMuV2QedSTv2VBXZ6UcKv&#10;7/uiJDQ965AAR6l1YRjixhtvxIMPPoiZmRnkcrmu+34pJPeR0EjHKj9PkQjuui4qlQoajQZUVcXu&#10;3bsxPj6OEydO4Omnn4ZhGOKe1XVdJEdTyXl6Vmq1Wj3bsV19xWIfwzAMwzAMwzAMwzAMwzAMwzAM&#10;wzAXhAcffPCP/vzP//zfR1HkRlGU6LoOy7I2LZdZloVyuYxGo4FSqYQ9e/ZA0zQcP34c8/Pz0HUd&#10;Q0NDQqACtiZDUTnSdGoQlb+jtBhKk3Fdt6e0SFIdLULTq1d5wvVIftSGlZUVBEGAq6++GocOHcLq&#10;6iqOHTsmytWpqirK49q2ven+kEv8ErQ4HgSBeI9cBrkf8rFtZMGcJBP6TBRFCIJAyJWO48CyLARB&#10;gCAIYBjGplMit0r6/HqeJxIUe4l86dLQ3bYzaOj6SJIEhmGIVCOgU6QkAW9QyKmGL5ZObpummfE8&#10;b+WBBx74b1/+8pc/NbCdMcyLmKZprjUPNZtNFItFFItFzMzM4MyZM/jpn/5pqKqKb33rWzh79ixM&#10;08TZs2cRxzF2797dIWbJpd7lMuB0f18ooYoEMJLUkyTB5ZdfjomJCfi+j6WlJXie1yHMR1EE3/d7&#10;tpmOddBpZrJQL8uGa6X8kQRGklehUIDv+5iamsLhw4fheR6OHj0KXddRKpUAQMxhxHaPuWnS6Y4y&#10;632Oof7XdV0k+733ve/FN77xDTz44IMi5ZdeLwXke0Wef+RrM33uLMvC8PAwLr30UoyNjeHMmTMo&#10;l8uwLAv1eh3lclkkVDqOA9d1RWnttdqyHamH6p133jnwjTIMwzAMwzAMwzAMwzAMwzAMwzAMw6yH&#10;97znPY/ffvvt//K6173uV2zbNmjBeTNQoleSJLBtG9lsFmEY4uzZs2i328hms7BtG57nifKrcrlD&#10;WhBWFOW8EqC9oPfKshVtR96GoihwXVcIBfQ5Ki1qGAbCMBTbSi9O96PXe1zXhWEYImnGNE0YhgFF&#10;UdBoNKAoCoaGhqAoipDhSEJcL7LERaJHHMfi90EQoNVqoVAodOwLOLcI3q0UL/WBXA5P/r+8j26J&#10;i5T0pCiKEAur1aq4BgiS0eQ0xZ1GLsEchqEoWSzLGjstkaTbR4mahmGItsnnZRCiIZ03+qx87qMo&#10;QiaTSRzHyTSbzblPfOIT9911110fD4LgqS0eHsOcx1e+8pX/eXx8fHe/91CZ9eHhYZHKSqU+G40G&#10;FhYWUCqVMDo6Cs/z4HleR0lVGouDIBDJqjQG0T0g30f9hFl5vCO2IgZGUQQS7TVN6xhrW61Wx32q&#10;qup586U8VveSfeXf0dwnjyN0PBsdS9aS3EiQsywLYRjC9304joNjx44hCAIcPnwYV111Fb73ve/B&#10;dV1MTU2JMrbp9tHxp/u63/y0VeRxV+6fzc5fURThpptuwvPPP4+jR49iYmJC9A1tl+Zj+TwNWuLe&#10;KiT40XVHfUNzVzabRTabhWEYiONYSP4TExNQVRXHjh2DbduYmJiAaZool8sikVZ+VnMcZ81nJOof&#10;+UX3iHxvrPfaUC6mjmYYhmEYhmEYhmEYhmEYhmEYhmEY5ieT/fv33/72t7/945dffvlhSgYj0gvY&#10;3aCFdSqvSiV3bdtGs9nEysoKqtUq8vk8JicnhfBF26dSbsRa+6M2yqV108lq9DdaxKUyq3EcwzAM&#10;IXCRVNdNJiQhkCS4bgJVWgKR36PrOuI4RqvVEpJGFEWoVCpYXV1FqVRCPp+HaZqiDbLsuBbphWoq&#10;40jH4XkeZmdncdVVV+Gyyy6DrusIwxBhGELTNFHyLt3fayVWyfJjumSr3C+tVgv1el2UjiXJUX7v&#10;RhbYBwVdb1TikkpC0zVB7ZKRJdJB001CoZQtKg1MbdsuYUUWPNPXFYBEURT/oYce+tYnP/nJTz79&#10;9NNfS5JkcaANYJgX+cM//MMjl1122cv6+TSKooh5hsqPe56HUqkEy7Jw5swZHDlyBHv27MGhQ4dg&#10;GEbHNa5pmkixi+O4Y8yj99BLllw3wnrlPlmmlf9Px9VqtaCqKkzTRK1WQ7VahaIoolw4JbWmx4R+&#10;oqE8T1Gimjz3pEX5QZW9JWGN0td83xeyoqZpIrktn8/jG9/4BhqNBq677jocPnxYJOvKAju1ieYx&#10;6ou08L8V5ORSuR9kGXor+6HrbHFxEcePH8e+ffswNTXV9TgBIVpv7aAGDAn6zWZTpN4ScRx3JCCH&#10;YSgS+Kjsfa1Ww6lTp2BZFgqFAiYnJ9FsNuH7PnK5nPhSCKUadqPfc2P6GXO9nwNY7GMYhmEYhmEY&#10;hmEYhmEYhmEYhmEY5iJBUZTMLbfc8p9//dd//b2FQiFDC/C0mJ7+WYakiPSifbvdFvIcyWzZbBa5&#10;XE68T06sS2+zF70WtuVSbLLgR9JDEASo1WpoNpswDAOjo6MwTVPIbt3EvVarJYSHfqk8aaEw3W8E&#10;HWccx1heXgYAZLNZDA8PI0kS0XeyPNcLuawktYHEPkqxmpubwzXXXIP9+/fDsiwhilBiYrfEvrXE&#10;PkrAof3T+xVFEe2v1WpoNBoYHx8XQuNGpMXtpN1uizLFdM1aliWkPnpPt7LFgxYqepV3jKII9Xq9&#10;QzaUhZKttEM+t3QuZXlELqMMAJZlRffcc89nP/KRj/ynJEme2fSOGWYd3HnnnU/t27fvyn5jUBRF&#10;GB4ehuu6WFlZga7rKBaLKJfLqFQquOqqq6BpGj71qU+h0WjghhtuwMte9jJ4nifK1mYyGZEg1o2t&#10;3uvrFfvS9528X/lep/Ltvu+jXq8L6YmOYSPlW2mu7Cc8pRlEeViSKClpz/M8NBoN8fxAc8nw8DDy&#10;+TyOHz+ORx99FNPT07jhhhuQyWTg+z4ymQwsyxLbbbVa0HVd9A/JZFtNgyWxjuZiOfFXZj3zdT/C&#10;MBRlZ7/xjW/AMAy86lWvguM44u+e5wEA8vm86IeLhUwmg1arheXlZQwNDXU849E8S7K6rusdz2nt&#10;dhuapsF1XczPz8N1XfElEF3X0Wq1EEURstksgHNyaJp+gmW3ZzD5c/3EvotLoWQYhmEYhmEYhmEY&#10;hmEYhmEYhmEY5ieWJEnaDz300P921113/YcoiuJKpYJWq4VcLicEAAAdKUf0ooVSXdc7Fv+TJEGj&#10;0UAmk8HU1BSGhoYwPz+P+fl58f5eC6qUzNPt1WvxlhaO6WeSBeilqipyuZxYIG40GgA604nkz1HJ&#10;YGIjZXLTMgFtF3hB0LBtG5dccgkMw8DS0hIqlQoKhYIQDV3XhaZpME1zS0IcLZyTzDYoZAmFUrPo&#10;9+VyGa7rolAoiL7d7oQhOsb0qxuyKEPl/XpJfWnpZtCkk7DktidJ0lEWWBYpBwXtJ71vEmM0TfMe&#10;euihr3/yk5/8KEt9zE6QJEnfAY9SV13XBQA4jgNVVUUp7cOHD+Po0aMol8t461vfissvvxzPPPMM&#10;nnzySZF8Z9s2TNPsSBFLs133/Eahe1LXdbTbbYyOjmJ8fBymaWJmZga1Wg2FQkHMx0BnOdI08u9U&#10;VT1vHiYRi+RnuR2DQB7PaJthGKJaraJY3cozpAAAIABJREFULGJ8fBxzc3NYWlrC/v378YY3vAEL&#10;CwtoNBpQVRWVSkVIgDROUUJco9FAvV4XKay0n61A4+Ogx19KnWw0GiiVSiJF97rrroOmafjSl74E&#10;13VRLBZRKBRgWZZIRL5Yrk2Crs9isdiR1kfnwbIsUV6anhMzmQxM04Su61hZWcEll1yCa665BkND&#10;Qzh69CgWFxehaRpKpZJ4Jus1z2+kP9JletdKv1XvvPPOzfYLwzAMwzAMwzAMwzAMwzAMwzAMwzDM&#10;wPmd3/md7//RH/3R9JVXXvmyQqGg6LoO13WhqmpHIo2iKEKyoxSebtDifbvdFuljnufh9OnTGB4e&#10;FiXcaIGV9tEvZaffIm66jbR/EgGofCElxMjlHOUkoSRJEEWRKBcnb79filu3fkiXcqQ0P8MwUCgU&#10;kMvl0Gg0hLig67pIYaLSqEEQnNcntDBN/SGXE6YkxFqthqmpKViWJcRIOmZKa+uWVLhWGUz6nLyd&#10;OI5Rq9XgeR4Mw0CxWBTnfiupSWvR7XroVkKargXP8xAEAQzDgGEYQkqkz6TLK9L5WyvZZxDHEUWR&#10;KDVtGIYQZQe5/27nls5RHMcktCaKorjf+c53vvIHf/AHf9NoNP5lyztmmHXw7W9/+32FQmGo1xhE&#10;c4XneYjjGJZlwTRNUVI2jmOMjIzA931ks1lMTExAVVUcP34cxWIRtm0jl8t1zF2qqiIIgvPusa2U&#10;315vgluvUrzdtiFLflTylErZ5vN5IT/ReEtzmaqqXY9NHr/TAhu1RZaztzr+0D5pvgjDUJwDEjSp&#10;LUEQwLZtlEolOI6Du+++G3Ec49Zbb0Wr1UIQBCKhj+Q+ErJN0xTnl9q+GejaoP5LP6fI79tMYh89&#10;b/i+L/aze/dulEolzMzMiGMkGU5Oyr3YSJ9DQn4ukedUkjlt28bIyAief/55+L6PsbEx5HI5PPfc&#10;cwAgvvBQr9f7l8ztk9gnX+cbhcU+hmEYhmEYhmEYhmEYhmEYhmEYhmEuOn7t137tu694xSt+0bKs&#10;EZLjaNG0W8pJr8VUWoSmxfF0idfl5WVks1kUCgUA6CgLm5blaFtJkggRq5foJL9H3g6lxMhiSKvV&#10;gqIoojQtCX4ARJtpIZ8S79KS2lp9kRb7NE2D53lCRjBNE41GA7VaDVEUIZ/PI5vNolaroVqtot1u&#10;d5QdTEMJa/KiOZU3jqIIvu9jenpaJFTR+ezWfvp/vwVwWUChvqCUwdXVVYyNjSGbzXaURt6KILMW&#10;3dpKQiT9TO8LgkAuMduRhkjvS19X9PN2pg7K54zEHBJV5PYMog9pe+ntkmwBoG0YRnT//fc/8B//&#10;43/8u1ar9aUt75Rh1sl3vvOd9+VyucJaY5A8p8hzlEytVoOu6yiVSgiCAKdPn0Yul4PjOAiCAPV6&#10;XYyLURT1lIM2c9+tRyKS97VesY/SBSl5sNFoYHV1VUjKSZKIcsM0BvYSq+W5XJ6bab/076CSV+V5&#10;gOYn+VxSGt/k5CQ0TUO5XMb8/DzGxsZwyy234Lvf/S4efvhh/NRP/ZSYR8MwFGXsLcs6L4F3EO2W&#10;t9HtvG62DC8JmvV6XZSXPn36NFRVxe23347HHnsMi4uLQvDLZrNbKvm73aSfdXr9nQRPy7IQxzF8&#10;34dhGOI6yOfzWF5eRqVSge/7KBaLHc8l8pcSusn4vUin9a3nulAu5g5nGIZhGIZhGIZhGIZhGIZh&#10;GIZhGOYnF0VR7Ouvv/5X3vCGN/yHQ4cOvUzX9Q2vb8oL65qmiQVYkhNqtRoajQZyuRyKxSIAiNQl&#10;WTiSk+lIApCRy+9K7RfCHn0mjmO4risS8yjRp1KpII5jFAoF5PP5jrKyVC5PLn9HgiAhi4DdkEsO&#10;ElSizjAMWJaFJElQq9VQr9cRxzGKxSKGh4fFeymlqRv0d1rsJkEsSRKsrKwgjmPcdtttyOfz5yXC&#10;9ZL4SIyTF8xl4SSKInFOwzBEs9kUZQNt2z4vyZFKJm4HvRL76DjoPWEYwvd9OI4jpMPtTOBLt6ef&#10;sEPnhdIju4l8W21rN8mF2uV5HqIoSizLgqIo3j333PPpj33sY/8pDMPntrRThtkgf/VXf7U0PDw8&#10;SuXTB4WmaTh79ixOnjwJRVFw+PBh7Nq1S4yXVOJXlpGBc3PQRue/9ZQHTaeCyr/rtg1Kb6W5zTAM&#10;tNttLC0tYWVlBdlsVkhQURQJQbibvA2g41jTJbnldDj6l+ZTx3EAoKO8+3pEKUqLJYlYTln0PE9I&#10;zaqqIooimKYJx3GEwKdpGubm5jA3N4fDhw9jamoKhmGIbZGsHQRBR8rtdibGbhWaW+kYcrlcx5ci&#10;HnvsMTQaDYyOjuLQoUPQNE3MFT+O0LNMNpvFwsICTp06hTiOccUVV5x3LdB1ZNv2eUmB62WtBEQW&#10;+xiGYRiGYRiGYRiGYRiGYRiGYRiGueh517ve9cDtt9/+s+sRFdaDLAAsLy9jbm4Otm1j165dME1T&#10;JBIB54QDktroc+m2dJPn+gl38j4AoNFooNVqoVAowHEc6LqOKIo6xAYS4qgsXlqUWq/YF8cxbNuG&#10;pmld/+a6Lur1OvL5PEqlkljI74V8LCRkkKhCqX+33nqrkFharVZHCdpeyMdHoiSlLFFaXxAEmJub&#10;QyaTwSWXXAJN0zokQ0ri2U4Jodt12W63Rb8FQQDf9zsSnXZaiqA+IUgupfOhaVpH2lRaYk0n921m&#10;/0T6HqIykIZhoFqtLv3TP/3TF/7xH//xQ3Ecn9nUzhhmC3z0ox+t53K53KDFvtXVVUxOTiKXy+HI&#10;kSN45JFHcMMNN+DGG29ErVaD7/vivSSgUQlzOQF0vWxE7Ot2f3bbRhzHME1T/E0uc99oNHDmzBmE&#10;YYjDhw/DNE1UKhVEUQTbtnvuX+7jdKpuGIYk/QJ4QewjWTDdvl7ieRqaR0m0TkvPYRgKcZxK9dq2&#10;LVJrHcfB6uoqvvjFL6JYLOKGG27A9PS0mEvpWEniBy5usa8XlEI5PDyMM2fO4PHHH4eqqviFX/gF&#10;LC0tQdd1FItFrKysAHih/xuNhvjSwksV0zTFvE0S/vHjx/H000/jiiuuwMGDB6HrOk6fPo1du3ah&#10;WCxiYWGh75cf+rGW2MeleBmGYRiGYRiGYRiGYRiGYRiGYRiGueh529ve9v3Xve5171BV1ZBLn61F&#10;OumIRDmSB6jEWiaTwdLSEubn5zE6OooXU8OgqqoQnIDOsoHpNqSFBAAdaXMElfOVP6vrOjRNg+u6&#10;aLVaQirQdV2U6tV1XSyYU7qaXBKY2pCGFo3TbZVlBhLgFEWBZVnI5/MiSdDzPGSzWSE8dhO70kmF&#10;crm7druNVquFqakpUfKYZDt6T3qbcqk8WWohWZDkiaWlJSwuLqJUKmF0dBS6rp9X3lVOn9suepVG&#10;JAkxCAKRxtUtvWonSPc1JTSR4CeXge4mo2xF6qP9y9uSz2cURW3TNJV6vT7/d3/3d//l3nvvvbvd&#10;bv9o0ztjmC1w5MiRD2YyGY3GoEExNDSEEydOwHVdXH/99Th06BAee+wxmKaJkZERKIqCSqUCTdOQ&#10;z+dFEpycXLoRaA6TReL0WCXPAenfdXu/XH6U7mPf94W8NzExgSAIcOrUKbiuK+aOfm2U+1luM3Bu&#10;viSxj8rcpxMMNyJL07gjJwLK/UD9TX1OSWxycq+iKNizZw9OnTqFlZUVFItF5PP5jhLENFetp0Tr&#10;xQidZ0r1zefzWFhYwL/+67/itttuQ7VaxalTp1AqlcSXAQqFwrqfzy5W6LxRyq9pmrAsC61WCwsL&#10;C0L4Gx4eRrVaRRAE4prcDP36SlVVFvsYhmEYhmEYhmEYhmEYhmEYhmEYhrn4+cAHPlC++eab73/N&#10;a17zRsMwihuRjORFU7lkLpXbI6FNLo1LP5MURhIACVCyGCdvv19J1rTMJ3+W2hIEAWq1GjzPg6Io&#10;yGazItlOXjQmoUIWF+X0O7lvZOGBRDdVVdFsNhEEgUj/ozZQmyjNT25jrz7vJjTKx9toNLBr1y6U&#10;SiWxTfkcdlsQl9sty5XUTs/zsLi4CF3XMT4+DtM0z0ul2yl6iX1BEIg0Q9M0YZpmhxhyIZAFllar&#10;1SH1yVKm/N5B7VcWeGg/URS1VVVNFhcXT3/84x//3Oc+97lPJklyZGA7ZpgN8thjj/0fiqIogxb7&#10;SNau1+sAgLGxMQRBgH/7t38D8ILgnc1mRTlXSpUDOqXyjZCW9LpJ6vQ+mgfp527jWrvdhuu6IlGQ&#10;xg0a07LZLABgbm4OnuehVCpB1/We8lJaNqb9ymNRHMciPY7el057TY8v/ehW6lc+Xjl1ltpCohc9&#10;D5imKYTy+fl5PPvsszh48CBqtRpmZmZEOWLbtsV53MnS64OA0ueazaYof0yC/xNPPIHp6Wns378f&#10;1WoVhmFA13WYpin67qVIJpOB67rQdR2lUglRFGFpaQmWZeHgwYNwXRezs7Oo1WrYs2cPgiBApVJB&#10;NpvdtNDY7zOZTIZL8TIMwzAMwzAMwzAMwzAMwzAMwzAM89JBUZTcrbfe+uu33nrr/7J3796rNE1T&#10;SLgjsUBV1Q55LL3QLyf/pEvY+r6Pubk5tNttFItFFAoFIf8BLyyykgQHdAoAQGfJW1lEkMW6bmlI&#10;JBoqioJmsynECdM0USgUhHhF75XbQ9vdaHlXufwbiYzUd9RORVHgeR6azSZUVYXjOCJpj/ZLkgQd&#10;l5xUBECk3FxzzTU4cOCAeJ+cciMLD3JSEm1DPpeUALiysoKxsTE4jnPee3aCtARCUL81m02RDmma&#10;JgzD6Gin/P6dhM4XlaMk2bBXYtcgoHuEzvWL13dimiZUVQ2++MUvfunuu+++a3Z29kiSJMsD3TnD&#10;bABFUey77767CeC8m2CrY4vneSgUCkiSBOVyGQAwPDyMxcVFnDp1CpZlYd++fchmswjDUCT3eZ7X&#10;IS2vV2xPt5fu/X7H0qsMr5xCR20gqY/GjzAMRZqZYRio1WpYWFgAAIyPjwvBj0qpp2X19HHR/2k+&#10;p4RRQtf18+a9teYAOalPTmajcZyeD+Ty8sC5cVtOQKSkXU3TcObMGfzoRz/CTTfdhN27d2Nubg6W&#10;ZSFJElGaNwiCjtTddLvlfV0MKIqCKIrQbrdhWRYMw0Acx3BdF3Nzc5idnYVlWbj66quRz+eF9LnV&#10;dNcLjVyKVxZsVVVFLpeD67o4ffo0VlZWcPjwYWSz2Q7xU2Y9Y0a/UryqqrLYxzAMwzAMwzAMwzAM&#10;wzAMwzAMwzDMS5Pf+73f+/rVV199W71ez1iWhVwuh0wmA9/3RflCSrvbCEEQ4PnnnxeLuFQ+tt1u&#10;i3Q7Gbm0riy0URto/yQDphfzTdOEpmloNBoIgkBIAI1GA7VaDYqiIJfLwXEcUSJYToKTtymXTu2F&#10;XJpXLndL/xJpYa1WqyFJEuTz+Q4ZzPM8NBoNFAoFmKaJIAjgeZ5IPqSEm6uuugr79u2DYRjIZDJo&#10;NpuwbVukPsmljOUyvsC59MAwDDE/Pw8A2L17NzRNE+KBLD/uBLIkA0CkHQZBgCAIhDRHx5Yuf3wh&#10;kKU+AHAcRxwD/W2jguhm2hDHcds0zYzneeXPfvazD370ox/938MwfG7bdsow60RRlN1333336SRJ&#10;+t6o6xlr09A4RWO34ziI4xirq6solUp49tlnMTMzgyuuuAL79+9Hu91GuVzukMnkRL21GJTYJ49z&#10;lNQHdM5pvRLaMpkMFhYW0Gg0UCwWYVmWKMVeLBbhuq7Ynu/74hh1XRfjEY3rvu/D930q3y2SDdPH&#10;0u/c9JqvaZsk96Vlq27b1HUduVwOp06dguM4yOfz+OIXvwjHcfDa174WY2NjmJubg6IoKJVKAIBq&#10;tYpcLidEsX79vhHk0siDgp51ZAGSysqPjY0hiiL84Ac/wPz8PH7mZ34GhUIB7XZbJPy9lDEMA1EU&#10;iWuuWCyKZ5CRkRGYpokjR45gaWkJu3fvxvj4+JqCXi/W+hyX4mUYhmEYhmEYhmEYhmEYhmEYhmEY&#10;5iXJL/3SLx2544473qHruhrHsaLrekdJQFmG2Ai0DSqNmyQJstmskMhoYTudkpdeWJfT/OT3yck/&#10;6ZQeEh50XYdt2x0pMLQN2k63tJ/1lCKUSwPTZ6ksY3qb8uK83H4SIEjAkEvMyuULCUpxKpVKIt2G&#10;REm5f9Jljek9lHB09uxZZDIZDA0NdaTk7LTUB5xbjKe+o3QjEk9eTKMT1yH13YUS+2RhJZPJiARB&#10;+e/bmXhIJQ7r9Xo7m81mqtXq7F133fW5e+655/8Ow/DJbdkpw2yQD33oQ2NvetOb/te13reZ+4RS&#10;7mguabVaAM6V6R4ZGUEcxzhx4gSq1Sps28bw8DCCIAAAMeYC50qj9xOo0vOLLH31Goe6JcfRv3IS&#10;rtwH/doRRREmJycxOzuL2dlZJEmCqakpaJom0nHlbdHPVPKVhDuaV2RBmuaN9aakpQUqueQvCYQ0&#10;PtJ26CUL2vIcT9sMggCjo6MYHR1FtVrF888/D8MwhKC5uLgoUm993+9amlyexzeKLOZvtiRsL+g8&#10;JEki5l7XdaGqKvbs2YNWq4XZ2Vnx5Yp+otpLBTpeVVVhGAYURRGyX6vVgqIomJycxMLCgijNOzEx&#10;cd49QvQbL7gUL8MwDMMwDMMwDMMwDMMwDMMwDMMwP7YYhnHTn/7pn36+VCpNKIqSoZQ0XdeFELAZ&#10;aCH7RREJlmWhUCjAcRyRxEfIC+pyAhDJb+mSt+nPeJ4H4IX0Jio7CECULXRdF57nIYoiIfyRENdr&#10;Ab2foCW3kSApspscR/ugksSyjOI4DmzbRhiGiKLovPKFANBsNrG0tITp6WkcOHAApVJJlEEk0mIe&#10;SY4koFFy1fLyMvbu3SsW2GU5bSfS5mTo2qJ2e54nRFBFUWDbdofUJ7dx0KS3K6cxkogSBIEo/0ip&#10;iWuldw2aKIramUwm43ne4oc+9KFPfPWrX/1MkiRP7cjOGWYdKIpy9d133/3Dfi7NZtL60tA9R+N4&#10;GIYolUqwbRtHjhzByZMnsWvXLlxxxRWwbRuu64oy8CSG0+fX2geA8+aizSb2URLrZqhUKqhUKlAU&#10;BcVisWPOkdNwaY5Np+PKpBNrqW/SSbNyW9NptfQ72pcsEsriexr6W6PRgO/7uOKKKxBFEU6fPo3p&#10;6WnUajU8+uijUBQFr3/966HrOmZnZ+G6LqampqAoClqt1nkpuVshneI4iOQ++lKBaZrid57ndcxr&#10;pmnCdV187WtfQ7vdxitf+Urkcrkt7/tihL5kQM9A+XweSZJgZmYGs7OzyOfzuP766+G6rji/JFl2&#10;uw7l58ZeqKqKnZmdGYZhGIZhGIZhGIZhGIZhGIZhGIZhtoEgCL73vve971XLy8tPKYqS0GI/yQKb&#10;WdwmSYrK+1qWBc/z4LquSPIjAY+EDEpC67a/bgv37XZbSASU6paWs8IwhGEYcBwHwAuC3OrqKprN&#10;5pZkgHQb5X2mhTtqv6qq0DRNpPOZpok4jkW/ABB/l+UCOe3I931EUYQoijqSDWUZj8rE0rGT1Fev&#10;17G6uoq9e/fCcRxomgbLsjoSlbolN203crspyZGEx7TUtxPtSP+O5D1KmpT7TX7PTuD7flvTtIym&#10;adG99977+a9+9asfZ6mPudjQNC2/E/uRy+JaloVSqYRGo4Fms4l9+/bh4MGDCIIAR44c6UiRpSRX&#10;eTvA+Yl828Fmpb5Wq4VisYh9+/ZhYmICrVYL9XodhUIB+XwelmUhSRIh9G10H9SXlJbWqx9ou2lp&#10;Ux4Paa7rVe6Ykk+jKEKpVML09LQQu9rtNnzfR6lUwm233YZMJoMHH3wQc3Nz2LNnD6anp+H7foeU&#10;2K2t6f32k/h79ccgoDksDEPxkr98ALwgNwZBgFtvvRXj4+O4//77tzX59UJD16gsy+dyOYyMjKBa&#10;reJHP/oRNE1DoVAAAPGMSM9WQRAgl8uhWCyK7fVCJDByYh/DMAzDMAzDMAzDMAzDMAzDMAzDMC91&#10;FEUxfuVXfuUvX/va176X5DNafN9oiVZasNU0TSTC1Wo1NBoNsZgvS2TdElmA8xdsu0kRcvlZEgnS&#10;C+K0uE4iXb1eh+d52LVrl0g08n0f7XZbyHVpCSAtDKb67rwyv/QZ+RjlkoFhGCIIAniehyRJYNs2&#10;crkcDMNAs9mE7/uidKHneSiXy9B1HYcOHcLExAR0XUcQBEKkoH6Qk+Yo1Wh1dRVxHGNkZOSCJAH1&#10;Kp9LAgkJfQBE2b70eZaPbVAJTWlI5qDriNrnui40TesQVvod11bplXQVx3Fw9uzZU1/4whf+6733&#10;3vuXnuctDnznDLNF8vn8//CRj3zky9ud2CdDY2WtVoOu6xgeHobneVheXsbq6io8z8OVV16JJEnQ&#10;aDSQz+fFOE9jMwlnJFLL4iAhl9btde/Lx9YtsW8zUAKrrutwHAdxHGNubg7NZhPFYhHZbBaqqgpp&#10;PZfLQVVVkWbbjW6ym1xSXp5P5WMlAV8Wy+U0Q7mP6EVl1ulz9Fnqf3rGkFNkaT5+5pln4Hkepqen&#10;MTk5KcQ4SuSV2ywfh9znlCDYT16XrwP5d/IxDRr6MoJ8HsIwxPe//32Mjo5i3759sG1bXJe6rosv&#10;QdBcSbIbMPj7atBQf8qJjlSml0rN//CHP0SSJJiensbo6CgURUG1WkU+n4dpmmg2m0IGJGmyFyz2&#10;MQzDMAzDMAzDMAzDMAzDMAzDMAzzY8fhw4ff/fu///t/k8vldBID0uXp1kqSoUV1z/PQbrfhOA4y&#10;mQwajQYajQaAFxKWbNsWnyGBMC0arFXCMF0ONb3A3628bBiGokSwqqqiRDClAHZDlg/S70mXA6R9&#10;9UrdoTbTgjzJF1QCWVEUIe1R+8vlMoIgwMGDB3Hw4EGoqtrRV7KEQaLA/Pw8Go0GhoaGUCqVRPnd&#10;jYqaWyWKIpHSmP59FEXwfR8AhIzST4LZTrEvDZUGJkF1J/qt3W6Lcylf1+12O/jyl7/84Ic//OG7&#10;V1ZW/vu2N4RhNsnu3bv/pzvvvPOzOyn2hWEoyqxT6hsAkY769NNP45FHHsFNN92EG2+8ESsrK2g0&#10;GsjlcuI+I3mXSsn2SpwD1l++d63P0Ri+VkJbkiSwLEukvrXbbViWhRMnTqDVamFoaAiFQqFrqfq1&#10;kJNySZhLz2fpMqiyFEh91u3YqNy6aZqi3SRQ9moD7Y/SA3ft2oXZ2Vk8+uijCIIAP//zP498Pi+e&#10;JVRVFZIYtZOkTTmFkMS+XqTPgXz+dyLJkXBdF5OTk7jvvvtw8uRJvPKVr8QNN9yAMAxhWRY0TUMU&#10;ReL5hZ4bqH8vdkhQpPuU/i9z/PhxLC4uikRH+VqicttRFImSvr3OK10P6p133rl9R8QwDMMwDMMw&#10;DMMwDMMwDMMwDMMwDLODvOc973n0jjvu+PYdd9zxC61Wy1QURSHxjBb85fSbblAKj5yAoyiKkCxI&#10;mgCQlpfO25acntZtn/Q34FyKUnpxXv4bpa7Zti1K4CVJgmw2C8MwkCQJWq1Wz2Qf2o4srZDwRdvu&#10;Vt42fRx0zCTy1Wo1VKtV+L6PXC4H0zQRBAF834dpmmi1WvB9H8PDwxgZGRH9SqKEnNwHAMvLy6Kk&#10;YbFYFMfWT1bZLuREItp3HMdotVpCJKEX9VG3fqPPb3f7M5kMoiiC67pQFEWUBSbZbruS+oDO64v2&#10;BQDPPPPMDz/wgQ/86erq6gPbsmOGGRAf/ehHf+o1r3nNv5OFqzSDLjOq67pI2aP0MhoTkyTB+Pg4&#10;DMPAM888g7Nnz2Lv3r3iXpPLp8vzUr+xpp+02G9s6FbCdj0l0OWxkFJlDcPA2NgYAKBaraLVanUk&#10;EVLiXT9o3yRUkzidPj/y/EvjI/WRPKcRtP/0uE2fSc/38jZI8KdEtlqthl27dmH//v0AgFOnTmF6&#10;elpsQ1EUlMtlVKtVFAoF2LaNZrPZMff3SkGV6falAfr9oIW5dDIg0W63sWvXLlSrVezZswfNZhPP&#10;P/888vk89u/fj8XFRXG9UrJtkiQdKYebhQRIoH8/bQW6J9NzO32potlsYmRkBAcPHhT3a61Ww7XX&#10;XivSi9vttkgqbLVaHV+66LY/APjxLGrMMAzDMAzDMAzDMAzDMAzDMAzDMMxPLKurq19/5zvf+ar5&#10;+fnjVJYXOJdUJyfbkRBBi820oC8nKJHYlclkYJomCoUCFEURCX6u6w6s7XJJQCLdLloIHh8fx9DQ&#10;EIIgQLlcFkJfPp8Xgp5MuvygvH3a91pomiZesjhQKpWQy+UQBEFHCo28zTAMhVhBi+H0ot/T52u1&#10;GkqlkkjqkwXAC0G6b3zfR5Ik0DQNlmWJcnxAd+mnW6nj7WqfLK1QQlK3Yxgk8nlst9sinUjTNHie&#10;t/qJT3zi09Vq9Uvb1gCGGRCGYTj0s6qqXV+DhrZJiXa2bcM0Tfi+j6WlJcRxjJtuugmXXnopjh8/&#10;jscffxwjIyNCNjdNU4hndB9uRm7aTumYEk5pfPJ9H2EYYmRkBCMjIwjDUKTYEf3GLJKsdF0Xknm3&#10;c9NvG9RfGx0b0zIWyYT0rEBfIAiCQMy5IyMjuOyyy1Cv1/HEE08gjmM4joNyuYwDBw7g+uuvRxiG&#10;qNVqYk6W04MplbfXK9031K7tIl06mP4tl8uIogj5fB7veMc7cOONN+Lb3/42Tp8+jVwuB+BcmeJC&#10;oYBMJoNKpXJeuvJ6oc9s170pI9+ncvoznfORkRE0m00sLi6iWCzi5S9/OXRdxxNPPIF6vS7S+lZW&#10;VtBqtZDL5WBZ1prXH4t9DMMwDMMwDMMwDMMwDMMwDMMwDMP82JEkyY/++I//+JXHjh17lkq9+b6P&#10;RqMB0zSRy+U6pD4ZSuQJw1AIXMA5MYEWkEm4o5QgeYF9swvMtC85hYm2Rb8LwxBRFMG2bRQKBWia&#10;hkajgUqlIqQQKstISXLywvugF791XUcul8P4+DiKxSKWl5dRr9exa9cujI+Po91ui3ZQ2+X0JODc&#10;4nwURVhcXITjOMjn8x3JSDud1CdKcJoiAAAgAElEQVRDfUbSGqU6GoZxnqx4IZBFSRJncrmcSAEj&#10;tkMuTB8zlRF9Ueqr3Hffff/9O9/5zmcHulOG2SZyuVwu2U4Ltgv1eh0AUCgUxFwFvDDmj42NoVwu&#10;4/HHH8fVV1+Nt771rSiXy/jBD34gJGrTNIUAfTGMl2tB7azVami329izZw/Gxsbw3HPP4fjx44jj&#10;WMiKNGaRuNdt/KLfp0uiyvvrRzopl+bOfomB3fqX0gMBiHOj6zoWFxdx4sQJNBoN3HzzzTh79iwe&#10;f/xxtFot7Nu3D88++yxOnToFx3HOawfNgfV6veMLCPIL6PxyAs2z9PN2kW6rqqrwfR+O40DTNCwu&#10;LuKmm27CTTfdhIcfflh8MYKevxqNxpbnzPT1QNfBZua59LNgr/eQgKsoirgu6dprtVo4e/Ys2u02&#10;Dh8+jL179+KZZ57BmTNnEIYhhoeHYVmWKEO8HpQdHo8YhmEYhmEYhmEYhmEYhmEYhmEYhmF2jLGx&#10;scve9ra3/fXll1/+2iiKtKGhISWOY0RRBF3XzyvdJpdd7QYJACT5kfwXRRFGRkZEqh6VW1NVVSys&#10;dyuBSqUUuy1O079U8k0ut0jb0jQNQRBgZWVFJOI5jgPHcToWt9vtdkcKEAAh2NExkQwoty3dXrmd&#10;tE25RC7Jk67rIpPJoFgsitKC8/PzKJVKuPbaa1EoFEQpOsdxEEURfN/H4uIiRkdHMTQ0JMr0kQRI&#10;Msha5RkHCSXxAC+k9FDp4/SifLfzOkjkdCDg/BSqbiU8qf+oLXKbBlWyUC4TmSQJoihKFEVRkiSp&#10;P/LIIz/4h3/4h0//8Ic//GIcxzNb2hHD7BCvfvWr7/yN3/iND2qatmNmXLvdFvcsCVkkdUVRBNM0&#10;hWyuaRqq1SqOHz+OKIqwe/duTE1NwbIsUdqTJL9+++vGWqXCBy0u07hGpdZXV1dFWd5cLicS3TRN&#10;O68cLtA5DspjGvUhSYGUMCv/TZbiKIWW2iRL2r0S/Wj+65WYR+eLxHbavqIoyGazOH36NE6fPo1d&#10;u3bh8OHDCIJAJAUHQSDSYJMkge/7He1NI/ch7WM7E2LTZarlvqIvPZBkrmkaHMfBwsICvv71r+Oa&#10;a67BwYMHYVkWarUadF1HPp9HEATrEuvSUOnmdPuoDd2Qy+im2Ux6IwDxLGaaphAcoyhCLpdDo9HA&#10;2bNnMTMzg+npaRw8eBBxHIs5uxf07MFiH8MwDMMwDMMwDMMwDMMwDMMwDMMwP/ZMTk6+8Xd/93fv&#10;GRoaKuVyOUUW3dIJdv1K88mClbyw32w2sbS0hD179qBUKqHdbmN1dVUsastJdQSlvvVbfJcT9uT9&#10;UjoMyXzAC0lp1WoVnuchn893yH2ygEXIST7dShmmJY9upX1lSYJSa5IkQaVSQbVaRZIkGB0dRaFQ&#10;wOzsLBzHwWWXXYbR0VG4roswDFEsFvHMM8/AsixMTEyIFLyLCRLnSLiwbVtIJlEUCXlkJ9sjXw+U&#10;0pcu+bvZfpS3vVY75J9fvBcW/+Iv/uKTX/7ylz+TJMnjm2oAw1wgfu7nfu6v3/KWt7z3YhuDZGhs&#10;Pn36NMrlMmzbxuHDh2HbNnzf7xB75dK8NAdsVuzrRbf5ZT1omtYhMtL/W60WfvSjH2FkZATT09Mi&#10;sc40TeTz+a4pdHJarpxUl8lkYFmWeB/NxfQCAMMwYBhG1zaGYdhVOFMURYhZtB06JkVR4HkeVFVF&#10;s9lEkiTI5XLI5XIol8vI5XKYmpoCADz44INot9u47rrrMDw8LJLgSHSzLEsIib3OG/Wf/EyTLhe8&#10;k8RxjFwuJwQ34IXnk/HxcTzwwAOYm5vDq1/9ahw6dAjNZhOVSkWU6d0o8nHTdU5f0FjvdS4/92w2&#10;4bBXWiRwLgkwDEP84Ac/EDInADQaDfGFDN/3UavVxPVI51W98847N9UohmEYhmEYhmEYhmEYhmEY&#10;hmEYhmGYlwrve9/7jt9xxx0P3nLLLb/sOI4N9C5L2k9QSCegUaoSbYcSeuRFdVqU77WtfiIFyRhp&#10;OS+dEqRpGnRdFxKA53kdi9z0/nTintwWSjWS9y23Tf5Z3h61DYCQM+jnZrOJIAhgGAaCIIBlWRge&#10;HhZt1TQNTzzxBFzXxaWXXiqElIsNkjuon2VRRk5V3CnkfZHAQImLdM67JURudPvy9SaXiY6iSFzj&#10;JKxqmoYkSVp33333P37+85//P5MkOb7Fw2SYHee+++77d5dddtlPXcylbAEgm81i9+7dWFhYwNmz&#10;Z2GaJkqlkii/TeMV3buWZYnU0V5j7HaMY5Tqmn7RvETjp5yeR6XYy+UyGo0GDMNANpsFcG4sSqeO&#10;0vgnp9DKqa/ynEltov93K91K7aL57MVE0o7tdBMl5WcB0zSRJEmHxF8oFAAATz75JDzPw6WXXorZ&#10;2VnMzs4CeGHetG1byOR0vNQWmiPluVI+TrntF0pOpaRiaj+94jjG/v37YRgGTp48ifHxcZim2ZGM&#10;K7PRa1E+/rVkU3l+7PVctBF63VMkHpbLZZRKJYyNjeGrX/0qVldXsW/fPhiGAUVRMDs7iziOUSqV&#10;Oq7NJElw8SrGDMMwDMMwDMMwDMMwDMMwDMMwDMMwA8T3/Sfuu+++OyuVSrtbKstGSteR1Eefo7Q5&#10;AFheXkalUhGleGu12qbbvN5FZkrNM00TxWIRURTh7NmzqFQqIoHGdV3out43WWajKIoC0zRhmqbY&#10;LpXj03UdIyMj8DwPCwsLqFQqaDQaQnysVCo4ffo0nn76aRSLRRiG0VWAvNB4nidKCxuGQQKbSOqj&#10;12bKCG6UdEJeq9VCq9UCgI620P+3iiw+kCxB/ZDJZKh8ZPLiz9X77rvvv37qU5/6v5Ikmd3yzhnm&#10;AmDbdvZCt2E9+L4Pz/Owb98+HDhwAOVyGcePH4frushms6KsbxiG8DwPrVZLiMm9kAU4+bUWm0nr&#10;k8vl2rYNwzAQhiFc14Xv+5iYmMDw8DDK5TKWlpbEHFev19fcL80/JLiRmC2Xs6Vy6lTmuBfrOX4q&#10;5Ssn5DmOA0VRYNs2hoaG4DgOAGB+fh5RFGHPnj2I4xi+7+O6667DyMgIjh07hpMnTwr5ksTpfu1I&#10;C34Xgxjf7bxQ6Xrf93Ho0CHk83l85StfwdzcHMbGxhDHsbgGwjAUqbjr3RedWxIp1ypFLZdR3s65&#10;m8rzjo+Po1qtwjAM3HHHHQCAb37zm5iZmYGu6wjDEK1WC7ZtA+hMDuTEPoZhGIZhGIZhGIZhGIZh&#10;GIZhGIZhfmJ417ve9W8zMzM/tG17fHJycm+73VYobYwWkfstCMspe+lUM9M04TiOSKer1WqwLAuW&#10;ZXVd6F5PYp/8XqB/go1capHK8JLQYZomhoeH4bougHPSl7x/OeWmm+iQ3jdJIGEYdiTX0WK5ruvI&#10;ZrPi/3Nzc2g0GhgbG4Nt2/j85z+PZrOJ2267DePj46INO51+B5xLcJJL0Pq+D9/3oSgKdF0/TwBJ&#10;CxQ7lY5E5yiKIvi+D03ThEQ6yH0QdD7SqUae5yVhGLZVVY0ee+yxR//yL//yo/fdd9/fxHF8amAN&#10;YZgd5oEHHnjH5OTk4SRJlCRJOiQxSqoEzt2HFyrZLwgC1Ot16LqO0dFRaJqGxcVFzM/Po9FoIJvN&#10;CglZVVVYliXG/80koaWPW36loTG/W4ocQeXfaR6Rk/ZeHF8wNjaGfD6PlZUVnD59WiT5+b4vBHHa&#10;Pm1Hnp8pCZAS82h+ktvQS+iXj5f+nj7efkKjnOwrt5NKrFLKahiGUFUVhUIBuVwOtVoNS0tLGB0d&#10;heM4QjqjMss0J8niZTpJWE4TvligkryUUEdz/nPPPYeZmRkUi0UhjSdJgkajIe67fv1Mc7cMXQdr&#10;fSZ9buna2yj90hGTJEEYhuIZot1uY2JiApOTk/B9XzwXHTx4EJZlYXFxsSP5GACUzZizDMMwDMMw&#10;DMMwDMMwDMMwDMMwDMMwL3UuueSSX/6TP/mTvw+CwDIMQzFNU6TFAOcEP1k0k0sHpsulUYpZJpOB&#10;67pYWVkRJWe7lYaTy/OtB3rfegQuSmaqVCpYXl4WC+mUGpTJZBCGIXzfFyl+dGy9yuJ1K1cnf4b+&#10;T30TxzF0XRdl+Y4dO4azZ8/i2muvxZ49e2DbNnK5HKIoQqFQQBiGIhHvQkJSSRiGUBQFjuPsWJu6&#10;iZXU1/Q713URBIG4tighMX2NDoL0ta8oCsklbVVVE8uylIcffvhr73//+z8YBMF3B7JThrmA/PZv&#10;//bXb7755tsty1J830er1UIYhshms6A5AjhXEvZCJaTRPU6y1/DwMJIkwXPPPYeTJ09ienoat9xy&#10;C8IwxNmzZxFFESYnJ+G67qbkpV5yWzfk0t3p0vTpNDVZMpfLwUdRBNd1MTQ0hGKxCN/38bWvfQ2X&#10;XHIJcrmcmLtIEJS3J5+TKIoQRZH4HUldNK71On+y5E3/kiRI5cc3IkjK/dGt/+M4hmVZyOVy+O53&#10;v4tms4krr7wSl1xyiSjlmsvlEMcxHMdBq9VCrVZDqVSC4zjolkJM270YUvxM00Sr1YLrujBNE4VC&#10;AUNDQ1hZWcEPf/hDzMzM4Morr8SBAwfguu66n496pe2tdcyU4kjvpWcP+VlmvaSvuXQ76HmiUCiI&#10;srtTU1MYGhrC8vIyHn30USRJgoMHD4pnog4Jdt0tYRiGYRiGYRiGYRiGYRiGYRiGYRiG+THi9OnT&#10;n333u9/906qqNur1OpaXlwHgvNQWWWIgUY0WctNiAUkWtm1jbGwM5XIZCwsLsCxry8lO1Ka1ysbJ&#10;C9b5fB5DQ0PwfR/z8/Md2/I8D77vCyGglzi4UUlMFhioPWEY4rrrrsPU1BSWlpawa9cukdxH279Q&#10;Qp98ftvtNlzXRRRF0HV9R6U+oHvyjyz6RVHUIcpkMpmOtEn5M1shLTWQjBIEAZIkadu2nXEcJ3n2&#10;2Wd/8OEPf/ivWepjflwwTbMJIPF9XyTd6bqOIAg6xLP1QPfzdiSnUftGRkaQy+WwtLQEALjyyitx&#10;8803w/M8fO9738OpU6dEifZmsznwdnQjLTr1mvvS/dJut4WIBwDZbBa+72NxcRHVahXXX389jhw5&#10;gvn5eZRKpQ5ZTxbb5JK76fLDsgS9HuGtX6rfIJHbsnfvXoRhiKNHj+K5556DrutClB8fH0ez2YTr&#10;uiiVSoj/f/bePUiOs773/vZM36dnZmdv0u7qspIt2ZKN5Qu2IeCDwIFQxIFDQgV4CVROTm4+qfNS&#10;L1QqL3AqFqkQoICQACEmF6A4CUkM+DXG5mBsiI0x2BjbwpYl637xalfai3Z3pmf6Pv3+If8ePdOa&#10;mV2tdiUb/z5VU7vT093PpXuep6ue73y/SQLf98/qY+oTctWNokjEH8v9c6GgmOAoisSPH3bv3g0A&#10;2LZtG9atW4edO3fCdV0MDQ3BNE3h8teNpTxXdRPtUT2z15ue8+T7YTH3RJIkMAwDmqZhamoKiqJg&#10;7dq1OHr0KMbGxtDf348rrrgCk5OT2LlzJ6anp8UPMESdOIqXYRiGYRiGYRiGYRiGYRiGYRiGYZiX&#10;Kx/5yEeO33rrrcnNN9/8RsdxcPz4cZimedZ+clxtFjlikBaESXzV19eHRqOBkydPolQqCWc8ctFZ&#10;aiRi1tFNjj1UVbWlDMuyAJwWgjQaDSRJIgQqsmisXQSu7NIkfybHH2bjEOV6GYYh6hHHMWZmZmDb&#10;Ni655BLhjkP9YBhG27JWGtmRLgxDEZtnmuZFczqi6wecvqfoPTn5kLtQu35ajijjbCwmvZIkSV+4&#10;34Onn376kdtuu+2LR48e/dZ5FcYwLyJuu+22G2644YbrgyDIRVEE0zRRKpWQz+fRaDTOimDvJu5p&#10;F9m+XNA8RWMDxa8qigLLsuB5Hg4ePIgkSTA4OIhisYixsbGzREOLZSljSru5JRsbC6DjXJjtM1VV&#10;cckll2Dfvn04fvw4ent7xTwWBAHCMGyZg0lEZhjGWVHC9H+n69epPrLj3lL6RBZ7yvMrcLq/5ufn&#10;Yds21q9fj2q1ioMHD6JQKOCaa67BxMQETp48ib6+PqiqCs/zkKYpNE1rqQvNHe3uOTlCOetiSE67&#10;VJflpF6vo1KpoFQqCddIit2N4xhr1qxBGIZ4/PHHkc/nsXbtWniet2A9sv25GMGd7Iwr/6CBtrXr&#10;v07l0HHkRCm7OMvx0OQK6Ps+crkcyuUyAKBWq6FcLsM0TUxPT2NmZgaVSqXlBwXs2McwDMMwDMMw&#10;DMMwDMMwDMMwDMMwzMuaRx999LN33nnnXadOnWoODg4uq6hMVVVUKhUYhoFarYYkScRiMLmtyYvL&#10;S4lIpOOyi8oU/wYAAwMD6OnpwczMDObm5uC6LkzTFCIP13XPOuf51ikrWiDxia7r4vNcLidiDS8W&#10;JCwIw7Al4nalHZoWQhaPyPVTVVXEPq90+dnXC0KQxv3333//hz/84b89ePDgv65oJRjmAnP06NFa&#10;rVbzNU1DEASo1WpoNBot0esvJki8VigUkM/nMTk5ifHxcaxZswZbtmyB53l4+umnMTs7i+HhYQBY&#10;lPjpfJEFU3JZJCY7F9c8otlswrIsbN26FZ7n4ejRo8LNznEclEqls0TvspOf7LZLr8WSfS5YrnuB&#10;ngNUVRXzTrVaxerVq7F161ZYloU9e/ZgYmJCOL8piiLcDS3LQj6fXxYXvpW8v/P5vIjY1TQNlmVh&#10;aGgIvu+LHx+Mjo5i9erV+PnPf46f/OQnKBQKK1KXdve//Jwiv18K8pwp3zf5fB6GYYh+pmjv+fl5&#10;bNmyBVdffTXSNMW+ffvEDwuazSaUi/mAxDAMwzAMwzAMwzAMwzAMwzAMwzAM82JAURRlZGTk5je+&#10;8Y1/8l/+y395a5qmOekz8VqKGELTNERRhPHxcSRJglKpBNM0W1xe5GhVctYrFotty8uu8baLYW3n&#10;2qbrOqIowuTkJDzPQ7FYFI5HYRgKkZ/cXhIQNJvNswQT9Fd2uMkKAxRFEWJGz/Nw6tQpGIaBV73q&#10;VSgUCoiiSDjYWJbVUu5yI7v0yNuSJBFOXCSaowV1AGftv5JugvK1o/qSi6CqqmfFBC53fcj5ka7p&#10;C9GJabPZhKqqmJycPPbpT3/6i48++ug3fd8/tGwFM8yLhN///d9/wPf9G7ds2eKMjIyI8VF2IAXO&#10;fFe6icPksWy5RVNyvKxMLpdDrVYTQrGZmRkcP34cuVwOGzZsQKVSQb1eRxzH0HVdzEEUF9+pnvKY&#10;00lnlJ07SAwpiyI7zaHyPt36lFwUc7kc9uzZg1OnTmF4eBg9PT3CEZfGRVVVxf+yW+5ikd14aW6O&#10;oghhGLY8D8htozmvXfvkfmq33XVd4eQ2MzODYrEIwzBw8OBBjI2NYdu2bRgZGcHc3Bx0XYdlWeL6&#10;dXKQXCh2Vq6DfI6lPOssNHeTiJ++R0EQwDRN+L4PXddhGAbiOMb09DSOHTuGOI5x/fXXr6jgMHvt&#10;iE5ufd3a1Y52sb5y2fSybVv8AGT37t04cuQINmzYgA0bNrCwj2EYhmEYhmEYhmEYhmEYhmEYhmEY&#10;Rubtb3/7F3/jN37jVnpPi9VLjWX1fR+maUJVVYyPj8N1Xaiqiv7+fui6jjAMEQQBgNNiDRIQGIbR&#10;UdiXXXSWY9vIGU8+llzfTNOEZVmoVqs4cOAADMPA8PAwKpWKcDbKCjDiOG4rFpDLaSfso3bQwrbr&#10;uvB9H81mE6985SvR29uLOI6FqM6yrJZ2LCfZehFxHCOKIhFhTG6CWSHjhSJbLvWPruvCpa+dQHE5&#10;kO8rOne9Xk/z+XxT1/W87/sTH/jABz7+s5/97PPLWjDDvIj42Mc+VhsYGHAeeeQRAMDmzZuxceNG&#10;NJtNNBoNMQ8sRth3vq6n3egk7KNyq9UqoihCX18fDMPAsWPHcOjQIQwNDWHLli1QVRVHjx7F0NAQ&#10;dF3H/Py8mCfo/O2Ea3LEaLty241LYRiKsUV27JPnMVkM16lPqc9l17MjR45gcnISlmVh3bp1QqBO&#10;8xnNvZ7ntZR1LvO5LNgjIV0cxyJOnv6X50PaRlC/Ur3oMzkiuFgsYnZ2FmEYCiG+pmkol8sYHx/H&#10;3r17AQCvfe1rxZyqqio0TWtpTzsRfqd2tWOpzzrd5qRuglByXYzjGIZhQFVVxHGMI0eO4Ec/+hF+&#10;93d/F6VSCSdOnIDjOGLejqKoq3BuMfVcbP90+2GH7AqZpVv96PqS4yIAIcg9dOgQfvCDH5xu444d&#10;O7q1h2EYhmEYhmEYhmEYhmEYhmEYhmEY5mXFu9/97p9ed911b+/p6emjRfeluvXJx+bz+RZxFgCx&#10;gJ/P5xHHMTzPg2EYKBQKXV2RssI+WjSn7e2cc6gOwGmxQxRF8DxPRKzm8/kWlyUAQugmOzABZxbp&#10;220nVFWF7/sti/b5fB5BEGDVqlVwHAfAGbGGLCRZTkgsl+0TimmkeEdZhLHSznzd6inXLYoiKIoC&#10;27Yh34srWTcSq7wQHd20bRtHjx7d+/d///ffeOihh75y22231VascIa5iCiKYrzrXe+6rVarKf39&#10;/Uqz2cTExATq9Tp6e3tb9pXHPBK0dXJTXW7DrYXmIxKVkfMoOW4mSYKTJ09iamoKqqqKKNR6vY4w&#10;DIW4iBzuSHAkxXC3jD/ZdtHcIbu9yvMTcCZ6Nns8/S+X1a7dFOWapilqtRq2bNmCQqGA5557Tggv&#10;i8WiEIeROyGdk9p4LnONXE86Tnbyy47N7YTXsoCM+ik7NwVBIO4j27bJMRVRFKFSqWDNmjUigviy&#10;yy6Dbduo1Wpnifs7Oc+1a5c81y1FJNfufO1e3eYs2WWRrlMcx+jr64Pv+/jqV7+KXC6Hq666CvPz&#10;8wiCAM1mU7gwyvH0FE3dDSqHyiTn3qyQT+6XherfiawToIzc3+TMmyQJ0jTFwMAANm7ciPn5eazM&#10;zx0YhmEYhmEYhmEYhmEYhmEYhmEYhmFeoqRpekpRlBv/+I//+I6rr776ZtM0c7Q4TqKAc3G0MQwD&#10;QRAgjmMUi0U4joNqtYrJyUlEUQTHcWDbNjRNw/z8vBBSnEN92woP2kGL3vl8HgMDAwCAer2O559/&#10;HuVyGX19fSISuJ0rUzsHqqxbnyzUI5ci+oy2yZGPsuPfSpDtjzRNW9wJqb0XG9khkRb5NU3r6sy1&#10;nMjCmjAMEcdx0zCM5LHHHnv0C1/4wr8+99xz/ydN0/ELUhmGuTgYaZoqlUpFcRwHlUoFu3btwt69&#10;e2HbNi677DK4ritcT3O5HBzHQRAECIJg2b+rSx2XyPFV0zQ0Gg24rou+vj5s3LgRAHDs2DEkSYLe&#10;3l4EQQDf92Hb9llRuEsdl+U5icR98pxJ80KWheY9imyfmppCpVLByMgInnnmGZimiV/91V/FI488&#10;gvHxcSiKgkqlIgTsJAakcX8pwmh5jiWh10L9Q8JIaq8sAiXa1YWi6wEI594gCJCmKa688ko8/fTT&#10;uOeee/CqV70K69evR7VaxezsLBzHEe18McxpMguJW2UXRRJ3uq6LN73pTRgaGsJ3v/td9Pf3Y+PG&#10;jYiiCIZhiB8HuK6L+fl55PN52La94DOU/KyyUOzwUt0LF4v8bASc7odTp07BNE1s3LgRQ0NDeHFd&#10;SYZhGIZhGIZhGIZhGIZhGIZhGIZhmBcBaZrO3X777W/55je/+SXLsjA5OYlcLrckoRW5BamqKhaS&#10;DcOAbdvI5XIintYwDFiWBc/z4LrusreJHPFI6KFpGvr6+tDT04MkSTA/P98SKZemqYgIlpHFH7IL&#10;YPbzKIpgWZaI8jUMQ5yfRAu074V0x5OjFOmayoLFixXDC5zuczmamSJ420F1PZ+y2p3zhdjMpuM4&#10;ubGxsf233Xbb3+zZs+cf0jR9fsmFMcxLgyJwxhnOtm1s3LgRo6OjeO655zA7OwtN07B//34h0p6a&#10;mhJCoyzyeNLNuWu50TQNYRii2WyiWCyiVCqJemzZsgWvec1rEIYhHn74YfT09GDt2rVwHAe6rov5&#10;LY7js2LZV5J8Pi/mV4q8lV9yndasWSPihi+//HL09fUhCAK85jWvQRzHOHDgACYnJ5EkCUzTFM53&#10;xFIdFOk6aprW4prYTvxF22juB86e587lfoiiSETbb9q0CY1GA4888ggOHDggyiEBI83znue1FR8u&#10;JGa70Mh1lP8vFAqYn5/Htddei3e+85146KGH0Gg0MDAwAMMwUK1WUa/XhaBP07QW58JuyOI+oP0P&#10;AJrNZtv7cLmgc1K8NAkzS6USPM/Ds88+e9q1d7ktPxmGYRiGYRiGYRiGYRiGYRiGYRiGYX6ZuO66&#10;6/7nRz7ykU95nieUG/I6qyywkhf4ybUoiiKoqirc6uToOM/zMDMzgyAIoOs6SqUS4jgWC73t1nOz&#10;Dn3kkEfRdCQgyS5Uy5F/SZKIuEVd1zE5OYl6vY5CoSCECCRekIWMuVxOlCc7+lGdaZGajpOFLVEU&#10;odFowPd9bNiwAZdeeqn4bH5+XsQnLjfZuD2Kt5UFGrQfuUtdaNED1c33fSFwoWu1UtG7cmQmAOEs&#10;Va/XI9/3Z5588smdX/nKVz53+PDh/7PshTPMixBFUTbffvvtexRFyZEwmQTJx44dw5EjR7B69WqM&#10;jo6KmFvLsoRYmL5TWbqNJ93Eudn5RKpn13MqigLf95HL5WCaJnK5HFzXJdEubNuGYRg4fPgwqtUq&#10;hoaG0Nvb2zIWyON4uzbQPu1oJ5I6F21SJwGV3Lftom4Nw8Dc3ByOHj0Kz/NgWRZWrVp1VhsUReko&#10;mJbRdR1pmor5jfo9l8u1zHl0DTtFzpJAjP52QnZtJShS2TAMEStMEbxTU1OoVqtwHAcbNmwQTn+W&#10;ZcE0TeGOSw65URQJ10Bd19vee+3E+tm2LPf8SA59dI9QP9N8res6bNvG+Pg4Hn30UQwODmLr1q1w&#10;HAdhGIq5PJ/Pt0RKL5Z2TsTLRbcfgmR/2EDPV81mE6ZpIggCzM7OsrCPYRiGYRiGYRiGYRiGYRiG&#10;YRiGYRhmIRRFufKTn/zkd2mmcmQAACAASURBVIaGhkaBM0I2ot1CNznoyI4w2QVziih0XRczMzOI&#10;ogijo6NQVVW42gGtcbckUpM/o/qQiKOd8IPci0g8FwQBoigSQrI4jlGr1YS4rFwuo1AoCGe7dm0k&#10;AYLcTorUk6PlSNDgeR7SNEWlUsHWrVvFQjaJE5Yq7GvnukMCxHw+L+JtaR9VVVscFC82YRi2CHGo&#10;H1bCMatdDOELgr4kl8sF+/bte/QTn/jEvx46dOj7aZqOLVvBDPMiR9f1V33+859/RNf1HImwSSwd&#10;RRGazSZ2796NiYkJ3HjjjRgeHka1WoWmaTAMA57ndfyudtreTUzU6ZjFio+jKBJOdY7jtLipuq6L&#10;UqmEmZkZHDt2DJZlYWhoCOVyuSWKl+at7Nh6LvU+V2FfO0iMvlC7VVVFEAQ4ceIEJiYmcPLkSbzp&#10;TW8CcMb1jsSNJD6X5yoZ+hw4M+fL8zjF/HbqC3muliN5AQjBYLbuVJa8LYoi4bzoui4mJydRLBZR&#10;qVTQaDSwd+9e1Go13HDDDXAcB+Pj40iSBOVyWbSJ6hwEARqNBmzbhmmaZ10XRVG6zsPdRHNLia2V&#10;+zNJEuFWq2kaLMuCpmnixw/lchmDg4O49957sXfvXmzduhU33ngjFEVBtVoV8dKNRuOc6wBceGFf&#10;FupbVVVRr9eRy+VQLpex/D93YBiGYRiGYRiGYRiGYRiGYRiGYRiG+SUjTdNdiqLcsGPHjrsuvfTS&#10;X1EUBXEci+hAOeaPWMwicZqm0DQN5XJZLGAfP34clUoFtm0LQZq8mJ4VCC7ksEPk83kR+0vHyAIF&#10;isul90EQtAj6yGlQbh8JF8i9CugeL2gYhhAUyqI6chRaqtCu3TG5XE648MVxLJz6yJWw03EXEnK9&#10;iuNYiA3lOlEblhMS8tH1D8MQc3NzzXw+Hz399NOP/NVf/dWXTp48+a1lLZRhXgIYhmEHQYA4jmFZ&#10;lhBnk0Cu2WzihhtuwMzMDJ599lk4jiNiMxuNxoJOZxcaOTo+6xpnGAaazSaGh4ehaRoOHjyImZkZ&#10;FItF8RmJ0S6Gi2mWheY4uk6GYaC3t1dcm0ajgfvvvx/bt2/H0NAQxsbGUKvVUCwWAaDj/E1zEpEV&#10;u7U7pt05suM3zbFBEIhrs9AYb1kWgDMR9uVyGUEQ4PDhwyiXy7jyyitx+PBh3Hfffdi0aROuuuoq&#10;NBoNxHEsBIlxHMM0TVF+u+jo82Epor6FoO+UYRjiXt6/fz/e9KY3wXEcHDhwAIcPH8bGjRvhOA6C&#10;IIDv++dUxsW+r2WoD0l4CrzQBzt27LiI1WIYhmEYhmEYhmEYhmEYhmEYhmEYhnlpsGPHjsbrX//6&#10;f61UKqMbNmy4imL35Ag5GTnild63i8clNyMSXNVqNSRJIuJYm82miFCkuDk5DpeOlWNVs/Gtcjny&#10;MbquQ9M0+L4PVVVhGAZUVUUcx2JR3TRN4dwkuw/ROeS2Z6MIyZGPIgCB0wKJMAwxMjIi4vYoio/a&#10;sVSyUZhpmsL3fSE+pPa+GCDhDAlEKP6Y+ky+litBPp8nIUQzl8s1Z2Zmjn7oQx/6xMmTJ+9ckQIZ&#10;5kXOpz/96ct/7dd+7f8CoMixqyS46e3the/7KBaLiOMYu3fvhmma6OnpWRHhnjxey+PAUuO5s+ej&#10;KNlyuQxd1zE1NYUwDEVEO81BhUJBuNMBZ8b1dlwsoRTNRTR3FotFOI4Dx3Hw/PPPY9++fajX6+jt&#10;7YVt28jlchgfH0ez2Wwby7uQmDEbvyuL+IIgEH0luxWSeJ5E8qqqtn2GkPuWjkmSBLVaDUEQwHEc&#10;2LYt3HHz+TwURUGtVoPrumg2m3AcB2maQlXVlthkwzBEezs9t2SfFeRXt/5fCnI/U6QuPecApwWU&#10;pmnCsiz4vg/btuG6Lq6++mr09vbiwQcfhGEYWL9+PQqFAiYnJ9s6EXYrn1iJxNvzFTzmcjmO4mUY&#10;hmEYhmEYhmEYhmEYhmEYhmEYhjlXtm/f/sH3vve9fwVAy+VySjeRBYm0aAGfoGMajQYURYFpmiAn&#10;wOnpaYRhiJ6eHpRKJSRJIuJas65uMrIDXreF9mx92sXrxXGM+fl54e5kWRZs225xMspGDWbjeCkG&#10;1/f9loi/arWK1772tdB1XYgWAQhh21KRHf+azSbIfYsEixdKdJIVvWRFeiTWJMGFZVnnLWo8V8Iw&#10;TF9waoynp6cP/8Vf/MWOJ5544t8uWAUY5kXGunXrfucjH/nI1+QBXf7ukqCNHDbn5uYwNTWFer2O&#10;zZs3o1AotHzHlyrAo+NpPKPzyAKocz0vid5orM3Wj+LfT5w4gTiO4TgOenp6REy74zhCXOV5HlRV&#10;bRGsZZHPTfudrz6pW3+SC2lWAEludQcPHsTjjz8O3/exfft2rFu3DkEQtDjXZs/fTZRFgmwS2VP7&#10;0jRtcfPL9o0sqiPRO51DjuCVrzXNJ6ZpQtM0eJ6HOI5RKBSEA66u61BVFZOTk3j++edhGAZWrVqF&#10;Uqkk3H89zxOx0VlHQrncTtep2z23VAFbNuZZRu7bbF1JGDk7O4tf/OIXSJIEGzZswMaNG1Gv11t+&#10;AEH3Kj2XyFDZyxEXnWWxbsoLnmcZ6sIwDMMwDMMwDMMwDMMwDMMwDMMwDPOy4sEHH/zMrbfe+pqp&#10;qakxeTG+E+0WxGkh37IsOI4DwzDEIv6qVavgOA6q1Srq9TpUVYVpmtB1veviM4kUFhKwLWYBW1VV&#10;lEolmKYJ4HQMILkBkZOVfB4ql9z3gDNiP1ngQQ5CBO1/PovqtOgvC2983xfiB13XRZ+0EzGuNLJD&#10;Fgk0wzBELpeD4zhnCVJWmhcinlPLsrxHH330gfe+971/yqI+5uWOaZoOcNogi14ksCNkAXN/fz8u&#10;u+wy3Hjjjfjud7+Ler0OAHBdV4iJKcb3XMcdKl8W4xHn49ZHZMWBU1NTcBwHl156KTRNw759+7Bz&#10;506EYYje3l4kSQLXdYVzrOxo2Kk8ub7y/ishsCbHW+C0Kx0501F5W7ZswW/+5m+ir68P9957L06e&#10;PNkSAU/1BM7Mo0mSdHzRvrJ4i7aR61y7dtLxRD6fF859mqYJATqdlwT4+XweURSh0WhA13XYti2c&#10;aGmODsMQ/f39eMUrXgFFUXDgwAHMzc0Jh0Cag7rdP93c+lbClXKp90IQBAjDEH19fbjpppswMDCA&#10;nTt34vHHH0e5XAZwui30gwlN00S8rQxd/+z3U76+2fqe7w8QzhUW9jEMwzAMwzAMwzAMwzAMwzAM&#10;wzAMwyyBMAx//qEPfehVe/fufQI47eAjx8ctdiGcXOyAM65KlmWhUqlA0zTMz8/DdV0kSQLbtlvE&#10;CsslkiDhgOxeBACO44h6BEGAarWKRqMBoPOCfLvt5NxH7VBVFfV6HblcrqX959sWEkuGYQgAQixJ&#10;yA5AK4UsfMxeoyRJhOCQhJoXEhK/RFHU1HU9uvvuu+/72Mc+9oVqtXr3Ba0Iw7wIsW273G67PIaQ&#10;4IrG9yRJ0Gg08Id/+Ie4887TKdYbNmxAkiTwPE8IhprNJjRNEyJuGguygjFCnjso9nw5aDcmRVGE&#10;vr4+zM3NwXVdrFmzBtu2bcPQ0BAmJibgeZ7YlxxQKUb9QiI7BGZfJOYLggBBEIj+I1Gb67rI5/P4&#10;rd/6LfT09OAb3/gGfN8Xjnf0Ihe9hdqWFce1c2ZrJ6CT6yUL+GgepGPiOO4Yg9utfiRu3LhxI1RV&#10;xcTEBI4fP45qtQoA8H0fjUajJe42e++9WOg0V0dRhMnJSQBnYo+3bduGm266CWNjY9i/fz82bNgA&#10;x3Hw7LPPivuDnl3akf1+kRA1n88LIavv+5iZmcHExATm5+cvmBifhX0MwzAMwzAMwzAMwzAMwzAM&#10;wzAMwzBLJE3T8c985jOvO3LkyB55Yd/zvJZFXxKUyYvn9D8JEYIgAHBaTBcEAQzDwMDAAPL5PObn&#10;5zE/P48XolNbRHjdnJNowf5cnXayAj8SAaRpKuraLjawnVug3A+qqgoxTDZWciHhSlZ4kHXSom0k&#10;nNN1HZqmtXxO/bQSzkNUfjcoolHXdei6LuIClxtZEEEOhoqioNFoIEmSZj6fx7PPPvuLT33qU184&#10;derUd5e9AgzzEsQ0TaPTZzR+d/q+Hj58GLfccgu++c1v4qmnnhLf9WKxCMdxUCqVEASBEAWRg1hW&#10;vERjNrmC0fgoj3fLNWZ0OqemaVi9ejXWrFmDRqOB3bt3w/d9OI6DZrOJ2dlZ5HI5ERO/0Pnl13Ii&#10;z1FUD4o1J8EiOaxVKhXUajXs27cP73rXu7Bq1Sr89V//NSqVCpIkaRH4kYCxXf3lNmTnLJr/2s1l&#10;i3H2Bc6I06lOcRyLl/yDgTiOxTNDO2zbxnXXXYcwDLFr1y4cO3YMfX19ME0Truui0WgIAbzcnoVe&#10;F5skSWAYBjZt2oRqtYowDGEYBgqFAkZGRvCKV7wCu3btwh133IFqtYpt27ad5TbcCbmN9L2k+wiA&#10;cHGkOOoL1R8Xv9cZhmEYhmEYhmEYhmEYhmEYhmEYhmFewqRpWv/617/+fgCo1WqIogilUknEMkr7&#10;AWh1x6GYPRJxkICDXGgKhQJKpRKazSZc18X09PRZQhBZ6LdYFrsgTcIBEkY4joM0TVGr1dBoNIRY&#10;QRY7dKoHRQHKogmqy2Kcb7L7yCKLXC6HMAzhui4AwDRNUV4WavtKifuyUDm+74towJV26lMURYhB&#10;yBUxDEOkadrM5/NoNBpTn//85/+353k/XNGKMMxLiHw+31HYR7QTOGmahuHhYQwPD2P9+vW49957&#10;8Ytf/ALlchm+72N+fh6e5wkxHwmls8LjNvU5SyxN4q5OLCTmlucKeU5yXRfFYlE4m83OzgIA1q9f&#10;j1qthueffx7j4+MiBjaOY+Hkdy6shMCvGzSnUv+TcP69730vfvu3fxt/+Zd/iVOnTolIdNd1FyXa&#10;6hTVKl8z+qydCD4rMKd9soJCchGU91uM62wcx9A0DZdffjlGR0cRBAEOHDgAVVVRLBbF9QuCQNyL&#10;zWbzLLHfi4Hs8wX1r2EYIvZ4YmICMzMzuOKKK9DX14c9e/Zg9+7dcBwHlmW1CFPbIUcqAzgrhpvi&#10;fE3TRKFQgGVZK9toCWWlbYYZhmEYhmEYhmEYhmEYhmEYhmEYhmFeDvT19V396le/+n/cfPPN7+7t&#10;7S0kSXKWqqydm50cRQtALOZTPJ+iKAjDUMQGpmmKQqEgFuIBCOc+Oh44szAtxxfK9ViMS14QBFBV&#10;FaqqIp/PI4oi1Go11Ot1mKYpRGrZc8kuTuQ+RK435Iy0detWDA0NQdM0IURZSOCXpmmLoEJRFERR&#10;JPpFURSYptkiXLlQcXlyXGIul2vp/zRNEYZhi4sgbVcUZdnrKDsiviAESV+oS+3hhx9+4hvf+MY3&#10;d+7c+S9JklSXtWCGeQnzlre85Ytve9vbbs1up+8zcCY6nQRWNA6FYQhFUWBZFlzXxa5du6CqKq6/&#10;/noxdiZJIkS9JHDuRCeBNJ2j09hN42wWeZyhtpB7Kn0WBIEQMJGbqKZpCMMQExMTqNfrWLVqFVat&#10;WiUc5brVZSWg/pdjZBeCxH31el2Mw3QdTp06hYceegi9vb248sorMTg4KOZay7LENab5SR6r6b08&#10;5wJnHHqpf+k667ou6i8779E8QKI++pud6+T/6UXnywomae4ul8tIkgRjY2N4/vnnUalUsHbtWti2&#10;LYSZqqpC07SWOSnbf4u9LoR8T7QT09E5s8fJyDHW8rmSJEGapiiXyyLuulAoCDc9x3EwNzeHXbt2&#10;YXp6GjfeeCNWr14N3/c7lkXCvmyZ9P2g5zFyTgROX89uItWFhLuLhYV9DMMwDMMwDMMwDMMwDMMw&#10;DMMwDMMwy4iiKKO/93u/d9d11113laZpCnBGhNApuk8mG/WXXSA/efIkwjCEZVlCWBeGoXCuof2y&#10;x3VaG16M01+SJGI/WtR2XReKogixmlxedoFcjjeMoghxHGN4eBibNm2CaZpiob4bsjsfCW2SJKF4&#10;WViWBcMwWkQIF0PYJ0f5kdtSGIZwHKftcSshiqEo4mazibm5uaZhGEjTdP6jH/3oPz3wwANfT9N0&#10;57IXyjAvcd7xjnf87ze+8Y2/k91O402apjAMo0WQRWOuYRiI4xhzc3NwXRfr1q3D/v37MTY2htHR&#10;UWzatAlpmmJiYgKapqGvr09Eh7djJYV9WTESCauzrmX0mW3bMAwDruti3759UFUVIyMjqFQqIr62&#10;W52XCxJYyWUtJOyT5wASgem6LiJdaW780pe+hDiO8frXvx6bN2+GqqoIgkD0lSzSIrFXO1G+XB9Z&#10;HCa3ga4d9Xuz2YRhGGKOlOdCRVHOei/TSdiXy+XQaDTg+z50XUelUkEYhti5cyfiOMbg4CCGh4dh&#10;27Yo1zCMJUfVt7t3OrnjZp8VutFO3Edl1Wo1OI4DRVGEw2S5XBY/POjp6cHc3Bz+8z//EyMjI7ji&#10;iiu6ull2c/OVrzfVSRbzt2O5hH0cxcswDMMwDMMwDMMwDMMwDMMwDMMwDLOMpGl65Mtf/vLrTpw4&#10;sX8JxwJov8CsaRoMw0Bvby8AYH5+Hq7risi97HlIcJGN8lsMWUGhvPiuaRosy4KqqmcJF2RxAUXm&#10;kRCBzkEiwFqt1uJ0tJDAjfYh4UEYhqjX60JsI4td5Pi8C4Us2KD6NZtNqKoK27ZbopZXGilSsuk4&#10;Ts4wjNy3v/3t+x944IF/ZlEfw7THMIwiOYq2E2jJoqfs99h1XQRBANu2MTo6ikajgUsvvRSe52F8&#10;fBxHjx5FkiTo6+sTkaCLETRn6SaEWox7XTc6CbBoDrFtG8PDw8jn8zh58iROnDjRVkiYJMlZIqjl&#10;qmO3+rZD7t+s+Iwi73Vdxwc/+EHouo477rgDu3btAgARUUtRxVEUtYzx2fI7zTfZiFeKS6Y6kYgQ&#10;OC0QNU0TmqYt6JzXze0uDEMYhoGenh7hItlsNrF161ZYloWZmRkhhtM0Daqqwvf984rizV7b841d&#10;7nQs/VjANE3hCFypVFCpVITLJHD6+pZKJVx++eXYs2cPnnrqqZbvcrvzys8O8nMQXTfgzPW8UM8X&#10;LOxjGIZhGIZhGIZhGIZhGIZhGIZhGIZZZtI0nf+3f/u3D6Rp2kzTdEkr23KUKi1kA0CpVEKlUoFp&#10;moiiSCzgy+K+xcTsLlRuN+I4RrlcFi5O1WoV1erpVFfTNAFAiBdk0R7F+uZyOXied1aEYSeyi/Fx&#10;HCMMQ+EyRKI+ije8mJA4QBYikgCDXH9o+0pGWJJQRFVV7N279xdf+cpX/ilN070rViDDvMQxDMPs&#10;9BmNLST6o/hSGUVRhGjPcRwEQYB3v/vdMAwD3/ve9/DEE0+gt7cXpVIJtVpNRN9ebGSnOVlwRsK2&#10;ZrOJIAiQy+UwODiISqUCAJidncXMzIwQcfu+j0ajcZYAkuYjiu/NCsBWeiykelA76S/977ouAODD&#10;H/4wXv3qV+Oee+7B008/DQBwHAeVSkVEFcsOhYQsYu8k/KR95BfRLpJ5se6H8vlkoZ8sqg+CAPV6&#10;HfV6HaVSCVu3bsXg4CCmp6dx8uRJeJ7XUv/zEV+ey7ELtVGONu4EtVEul87reR48z8PAwADe8IY3&#10;4LHHHsPPfvYzOI6D+fl5RFEkfjBBbsJ0HnKHpHPJ989i6r6csLCPYRiGYRiGYRiGYRiGYRiGYRiG&#10;YRhmBdi/f/+9n/3sZ98PoAm0LhR3WxTu5CQTxzGCIEAYhujr68Pg4CBs20aj0RBuQllRxkqKJXK5&#10;HEzThOM4QlDg+z7iOBbCDhKDkAMRLZ4DgGVZYr/FONnJoj4SO2qaBl3XRfnn6n61FLrFGlP9yPWI&#10;RHwrWZd29QmCAMViEYZh5A4ePPjsJz/5ya/NzMz8dMUqwjC/BBiGYS31WE3ThFOm7/tCtDcxMYHL&#10;LrsMr371q1Gv17F79264rnteMZ0rMaZk5yR6T+O07/sifr1SqaCnpweqqqJer2N6ehpJksA0TRGH&#10;nhXAyULBTvPfQu1aSEzV7XMSZcp1ovooioJ9+/Zhbm4Of/Inf4L3vOc9eOqpp7B//35xrQqFAtI0&#10;FQJ2WXQmO/B1i3ptV9+swE8WqBmGAVVVW2KUZWRBoOxGSHUj5958Pi/E79VqFZVKBevWrYPv+xgf&#10;H4fv+8KJVxbKLeYl928nUeP5sNC55Lkv64BJ7sB0T/7Zn/0ZDh48iAceeABXXnklHMdBrVbD/Pw8&#10;dF0X5dExvu8LV0P53pTFfxcC5UI82DAMwzAMwzAMwzAMwzAMwzAMwzAMw7xcsW37kptvvvnWt771&#10;rf9DVVWLFukVRUGapmLhnqLe5Dheim9N01Q4RimKgkKhIFzvpqam4LouisWiEE3IsbQLOehkxRBy&#10;9Fy39WRaAKfYWXolSYJSqQTDMACcFvspigLLshBFEWq1mjjvtm3bUCqVWsqR20ttJjch2alP13VY&#10;liXq2kn8sJxQnbJlUT3luD5VVVfM1YfKo/4nt8IkSRBFUarrejI2Nnb0vvvue+Cuu+66c3Jy8tE0&#10;TasrUhmG+SXhT//0T3euXbt2G43JnYRmNC4vNj6cREPj4+M4fvw4crkcent7sWrVqhYRFom/241j&#10;tK3TOEfi6E5CKPm47D6yQJhcRUkURZ+RII4czhRFQb1eR61Ww+zsLIrFIvr7+6HrOoIgaHHqozYp&#10;itJ2PpLnnG50G0+DIBCx7CQip7YpioIwDIVLrGmaaDab4rpQe+v1OlzXRblcxszMDJ566ikoioKR&#10;kRFs3rwZaZqi0WiIOVt2yKP+D8PwrPuC+r1T+yjqWJ4z6B4DWsXs1KYkScQzgiwQJGGhXBYdR88X&#10;cRzDNE3k83kcOnQI09PTsG0bq1evxtq1a4WDoXzd6H/5fqVzy6JCef9OUP8sFCvdLupY7svsc4MM&#10;3ctypLHneSgWi9i5cyfGxsZw9dVXY2BgAI1GQ4go5f7TdV3cO+3I3gOdoqzPFxb2MQzDMAzDMAzD&#10;MAzDMAzDMAzDMAzDXABuvPHGP7n11lu/oGkagiAQgjcSItCCMjk50aIw/aUFdOC0iEF22HFdF4cP&#10;H4ZpmjBNE4VCoSVCrtsC81KFfST0kGMXkyRBtVpFFEUolUooFovI5XJoNBoiqjGfz8PzPJw6dQpX&#10;XXUVRkdHkcvlhNMfRTaScEFVVTSbTXiehziOoSgKdF1vES9eTOSIPhKyyIv9cruWs0wSNwKtTkVx&#10;HGP//v1P/NEf/dH/CoLgx2maustWMMP8EvPRj370UKVS2bCQKHexwj4SepEznGmaqNVqOHnyJCYn&#10;J6HrOtatW4dSqYQoihAEASzLOqvsrJhvKY5o3YR9NIbHcSzEiFTnOI7FeEYCYnlesCwLjUYDBw4c&#10;gOu66Ovrw8jISIvgKys06zTndGOhfTzPQ5IkcBynZTsJvIIgEPHkuq4LcRv1R9aRja7x008/jbGx&#10;MVx55ZVYt26diBqW20FzN7UzK3LL1mchnVZWMEZzbZIk4hqRux9dJ5pj2sX6ymXHcQzHceC6LtI0&#10;RblcRqPRwKFDh7B7925cddVV2Lx5c8vzCV1H2e2Q6kL9INdXRhb9ydvk/mtHVtjX6fq3u5fluiZJ&#10;In7w0Gg0YNs2ms0m5ubmcN9996FSqeDGG28U303LssSPJObn5wGcdk5s951r17aV4OI/5TAMwzAM&#10;wzAMwzAMwzAMwzAMwzAMw7wM+NnPfnb717/+9a9GUSSc5ijmkBx7bNsW+8sLybJTjyz+8zxPOAht&#10;2LABjuMgiiIRzbtS5HK5lihdQtM0OI4DTdPgui5mZ2cRRRFM0zxLCCAvvpOYhNpIohnaFoah2FcW&#10;9S1n5N9SkV2ysqI+2rbcAkS5HDny+AURZPXLX/7y133f/x6L+hhm8RiG4Sy81+LJ5/NCJJQkCYIg&#10;gG3bGBoawqZNm+B5HmZmZhBF0VlRqDLLYdhFLp/txsx2Dn7AaVGUZVnkBNoilqL3VHfHcWAYBoIg&#10;QL1eF3MaibTp/Uogi9my4sV2fZft43bjcz6fh2EYuPrqqzE6Oopnn30WjUYDAwMD8DwP5XIZURSJ&#10;GFvDMBZ1neS5jV4kzCOWIvwjYWa3c9BxQRCIeZqihS+55BK8+c1vxtjYGHzfR29vrzjG8zxMTEwI&#10;cSS5LhqGIZzuOpGNKqZt8vZ2Lo7t7hVyApTFdO2EkwBaoq7lvpidnYWu61i7di1uueUWRFGEBx98&#10;EJ7nYXBwEKZpotFooF6vix9dXGxY2McwDMMwDMMwDMMwDMMwDMMwDMMwDHMBSNM0+f73v//fPve5&#10;z33o5MmTTdM04TiOWGDP5XJnRb7JkavdxGHNZhOGYcC2baiqCs/zxGI/RdHRe3L4oeOWCp0ru82y&#10;LCEwnJubE8IB0zRFPK+macKJTxbFEbJTn+/7wmmJjrtYTn0UiSi/lwUVcr2obStVV3JnIhfEXC6H&#10;Wq126q677vrOj3/842+tSKEM80tMPp83lvucJII2TRNxHAv30nK5jMsvvxyTk5M4cuQIAIho3iiK&#10;zhI7raSImcRVJDqj+SifzyMIgpZxnhzpaFybnZ1FrVbDxo0bceWVV8JxHJw8eVIIwEjARSzkhNjp&#10;tZg2UP0AnCViPJf+y+fzCMNQRLRec801sG0b999/P55//nls2rQJx48fx8DAACqVChqNBkiwL7vn&#10;ZUVnnWKW6bN27aF7QY54p3Nnrwu9FhJR+r4PAMLd0PM8AMDw8DA2bdqEhx9+GMeOHcPw8DCmpqaQ&#10;pimGhobaui7KMfAyWcfhdsjXqNPx8r5yOZ3uI3kuJqc+oq+vDwMDA3BdF57nYc2aNXjb294G3/fx&#10;05/+FEmSoL+/H47jwPd92LYNy7Iu+g8IOIqXYRiGYRiGYRiGYRiGYRiGYRiGYRjmAuM4zpbt27ff&#10;+va3v/0Pms2mqes6NE1DvV6HZVliAV2O8lMUpaOTDy3o5/N5xHGMubk5+L4PVVVFNC9F3MrnyIoD&#10;FgsJDrNxlLT4TuKCfV/B9AAAIABJREFUWq2GMAyh6zoMw4DjOJidnUUul4Pneejv78fWrVthGAYU&#10;RWkRw6VpCs/zhHDNtm3oui72y/bPhUAWT8hRgYqitHVdWsm6kWDmBYGf/8ADDzz8H//xH3fs2bPn&#10;e0mSjK1YwQzzS4iiKNrf/d3feYqi5IEzwiIaY2RxD21baOwkl1JN04SYOk1TaJrW4nh37Ngx+L4P&#10;x3EwNDTUIl5eTOTvciDH5ZIAjcavdqKzrNiJjmk2m5iZmYHrulBVFYVCQcQLy+dtJ9hbajvDMEQY&#10;hlAUBYVCQYzPNI/kcjn4vo8oioRoPEkSITRvRxAE0HVdCNgNw8DevXtx7NgxlMtlbN26VZw/n8+L&#10;OY/6Sp5naU6jOTMbqyyL2uhz6iOK3M32U5IkQpCnqqpoM83xWWEd7aNpGnRdh+u6iOMYtm2L+5Fc&#10;g+fm5rBz504EQYDt27dD13XxOZ072wa5zvL3YzGizuyxAJbsOJytnyyul/slCAKkaQrDMNDT04Mf&#10;//jHqFarGBkZwYYNG0QUb7cfEsgC15WEHfsYhmEYhmEYhmEYhmEYhmEYhmEYhmEuMK7r7rnnnnv+&#10;76997WsfqdfrzXq9jiRJoOt6W/FeO/cfGYrYUxQFpmmiXC6LaEDXdYUTIAkQ4jgWMXrtYvAWglz/&#10;sgv1JHRI0xSqqqJSqaBUKiFJEriuK2JjoygSjkgkyIjjWIg9fN8X++u6jmKxKMR/wBkRykoI50i0&#10;2A4qLwxDUV8SLWYX+JezbiR4zDpQvSCGSL73ve9958///M//n127dv0Ti/oYZkkUgTNjGNFOwEdj&#10;RKcYUYIEYWmaijEDOC0qou9yoVDA5s2bMTAwgLm5ORw5cgSaprVEyV4Ix7Ds+NWp3E51kcV+a9eu&#10;xfDwMOI4xokTJxBFkRDckQMdiaFp7DyfNlJd5b9EJ0H8QoKsUqmEEydOCDfc6elpXHrppXjDG94A&#10;27bx4IMPotlsoq+vD57nYXp6umN5JMTrJIiU6yOL3KhtC7kXZsV/7YSTcRxDURT4vo9GowHHcdDT&#10;0yOEgJZloVgsina8733vw9ve9jbcddddOHXq1FnPILLIndwd5To3m80WcV63+bBbTPS5Qv0vn4/+&#10;l8WPNG83m01MTU3h2muvxRVXXIHHHnsMd911l3i+aDe3y+28ELCwj2EYhmEYhmEYhmEYhmEYhmEY&#10;hmEY5iLxox/96PM7d+78/9I0bUZR1OwkFllo0ZsWmmkx3bIs9Pb2Cqck13VFXKCmaTBNUwj8luLY&#10;142soIDKs20bs7OzIt4wTVM0Go2WCEhqQ6PRQLPZhKqqcBwHqqq2lKGq6rLXm1hosV52LboQscDZ&#10;e4HigF8o27vvvvt++Ld/+7efS9P02RWtCMP8cmMDZ75v8veunXhvMcLdrBsbjc80Dtu2jSAIoGka&#10;Nm7ciK1bt2JychKu64r9AbSNOl0JqE1LLYvq63keHMfBxo0b0dvbi7GxMUxNTcFxHJimKcSTQRAI&#10;1znLspZcb+rnbg5q59KmJEkQhiHWrl0LAMJ9kObLq6++GsPDw7j//vuxe/du2LYNx3HOEu7J87ks&#10;MgPORMVm50r6bLGoqtoyP5IzYqd9NE2DoijwPE/Mda7rolaroVqtore3F5VKBU888QRmZmawfft2&#10;PPLIIy33JJVBLzl+WG7jud5HsvBupZGfqTRNQ61WQ7FYxC233ILBwUE88sgjcBwHhUJBXBfLspAk&#10;Cebn58UPG6i+7USbywUL+xiGYRiGYRiGYRiGYRiGYRiGYRiGYS4SaZpGX/3qV99xxx13fPyFhXGh&#10;KiPxw7ksFtO++XwelmXBtm1YloVmswnXdYWDDokUVmIBPeveQ26CAFCv10UcomEYom5yVGGj0RCR&#10;xKZpLnv9FqJd9CXVMQxDIWzQdf2CxPABECJCAEiSJFVVFc1ms/7DH/7wh5/61Ke+MDc39+MLUhGG&#10;+eWl0G7jQuPvUgTG5OBG457v+/A8D7Zt49prr8V3vvMdBEGA4eFhUYdyudxV9LRUh9BOLnDnc5zn&#10;eWg2mygUChgcHESz2RSibuCM+CxJEkRRJITK54oc2xrHMSzLEttIKJiNUc7n84uaU8nVluo4PDwM&#10;3/dhWRYsy8Jll10GAPjpT3+KQ4cOwXEc6LoujpfFXtkY5yyy+207F9xOjn0k0pPnWPm4TtC+YRhC&#10;VVVxHgBoNBrwfR+VSgWGYWBwcBCbN2/Gz3/+cxw7dqylfhQx3U5MSDHU3cjeyxfKAS+L5H6LNWvW&#10;4JprrsHk5CT27t2LsbEx4W48Pj6OfD6P/v5+AGfqT9dYFvktJyzsYxiGYRiGYRiGYRiGYRiGYRiG&#10;YRiGucg89NBD/2vHjh3vq9VqoW3biKIIrusin8/jBRFXVzECfSYv2EdRBMMwYNs2TNOEqqotQgqK&#10;510p5LheakehUIBlWQjDUERTUtviOIbrugiCAMVi8YIK52TaCS/I3VDuZ7luK+HUQ0JCKof6TNM0&#10;JQzD+Xvvvfe+T3ziE1+cnZ29e9kLZ5iXHwb9kxUkdft+y2Ke7GshoRK5zJHILQgC2LaNN77xjbjz&#10;zjvx7//+71izZg36+/sxMTGBfD4P0zRhGIYQaZdKJZRKJfi+f97jpVzfxYqT2omgLcuC67oiynbz&#10;5s1QFAV79+7F5OSkqCs5oSVJIpz7zpWsKyK1QZ4z2/VLt74i8d/MzAwqlQr6+vowOTkJx3EwNTWF&#10;6elplMtlvPWtb8Xo6CiefPJJ7N27t+OclSSJ2C672i3mHmlHuzJI3EfPACQGJxG/7PRKEdH5fB5x&#10;HIuI5DRNW0SGwGnR5JYtWzA4OIipqSnMzc0BAHzfx+zsrHCgbOcsuxjO1Z14ucnlcnBdF6ZpIggC&#10;7N+/H47jYPv27XjyySfxi1/8AuPj4+JHBq7rtjhpXgiUi6V4ZBiGYRiGYRiGYRiGYRiGYRiGYRiG&#10;YVq55JJL/usf/MEf/P3atWtX5fN55QUhl1h4z+fzHReTybkHOLOoLsfF+b6Per0uxGKlUkk4DJFz&#10;1GKhfdM0Pas+2XORoIAELHNzcyL2zzAMXHXVVRgdHRWiPlVVUSwWRbupbRcL6ntZhEPXgSJ5VwIS&#10;Emqa1uK0ODY2dnDHjh2fffbZZ++JoujoihTOMC8zisXi6z72sY/9AIBQNXWL/Kbxttt43I00TYVb&#10;WhAEwsmUBG+apmHv3r04fPgwtmzZgo0bN8L3ffi+j1KphGazCd/3AUBEodI40Q4SULVrj+wgKLdH&#10;dl+VBWlpmgrxG42DsqAOgJhbSBQdBAHq9ToajQZ0XUdfXx8cx2lx1DvXsVRRFERRhNnZWQBAX19f&#10;i2ttkiRi/AyCAM1mU8TAd+qLhcpL0xSKogjhuqIomJmZwZ49e5DL5XDttdcCAGq1mhCA09ydjaql&#10;NpM7L/WXjLyv/Fk22jcrkJPfyyI7WXyoKIoQ9lFMNLnpUt1prnMcB5OTk9izZw96e3sxPDwMwzBQ&#10;rVbF+XRdh2Gc1sdGUSSc8Kiv6XzUFqp7u+/KhRL1U9lhGMJxHIRhKAS2rutiYmICx48fx/r167Ft&#10;2zZUq1XUajUhss0+A1G9l+Lk2Yn8jh07lu1kDMMwDMMwDMMwDMMwDMMwDMMwDMMwzNJ5//vf/9xN&#10;N930D5qmXb1u3bpLTNNUpqamhPNeN+EGcEZoJ4tOyBVI0zQYhgFd1xHHMWq1GiqVCnK5HHRdF25+&#10;5K7XzSSmm2iFRAQkeqPFfTlykUQRcRxD0zRUKhWx8G/btig/l8tdVFEfxRWHYSjijak+spByJSAR&#10;BPWZruuoVqsnP/CBD/zFrl27/iFJkrkVK5xhXmZ8+tOffsX27dvfDUB8qclRrh0LCfsWEiWTOE5R&#10;lBYRFgmKjh49iv7+flx66aXYtWsXarUaRkZGoKoq5ufnxVhZKBSQJIkQknWC6tNOMEVzRlakJB8j&#10;i9KyjmpyP9D/tVpNOPNRO4vFonAXnJ2dRZqmwjlO07RzdmqjecX3fSiKAsdxEMdxy7UhgRUJzmn+&#10;WerYTX1MfUWC73K5DEVRcM8996BSqeCSSy5BrVYT+/m+j2q1CkVR0NvbK1wX4ziGrutnzdtyG+mV&#10;jeOVY+Nl0TnVj9ooiwDJHVcW3Om6LuZjel6Q26aqKmZnZ1EsFrF69WqcOHECx48fR5Ik6O/vR7FY&#10;RBiG4ji5DgTN5TSvL2RC10nYR/VbTuGfZVkIggBhGKJQKCBNU8zPz2NkZESIGA8cOIDjx4+jXC6j&#10;p6dHPKO0u1bd6r8Uzj2kmmEYhmEYhmEYhmEYhmEYhmEYhmEYhlkx0jStKYryG41G47O//uu//j/7&#10;+vqUhdyYFgu5QTmOg1wuh/HxcTiOA9u2zxKxkBgBgHCQAhYXO5t1EwKAIAgAAIZhwDAMEX3nui4A&#10;iKg7OTLwYkHiB3oZhrEk4cn5EoahEG9MTU0d/cd//Me79uzZc0/K0XwMs6wYhmGTyxt9vWjMeuHz&#10;cz5nN/GYHEMrv6cI9tHRUfi+D9M0sW3bNvzkJz9BEATYvn17i1sfCamXY7yksabbONdp6JGFTOQI&#10;m3VkC4IAAwMDSJIE8/PzmJubg2EYKJVKS6qvXBcSCFIkbVbMlq3nUodQ6m9ZNEdRuz09Pbjqqqtw&#10;9OhRWJYFy7IwPj6OgYEBOI6Dvr4+eJ6HEydOiHmQRPUyJICjOb+dCxz9T2UvZm7KtpmcBwnHcYS7&#10;IbUziiI4joPe3l40Gg0EQYDVq1djamoKY2NjOHjwIH7lV34FhmGI49I0RaFQQLPZhOu6be9N2bEv&#10;y4Vy6yOq1aoQMXqeJ56R9u3bh5GREaxduxanTp3Cww8/jCRJsG3bNvT09KBWq7U933K69QHAhe0N&#10;hmEYhmEYhmEYhmEYhmEYhmEYhmEYZkHSNG3efffd7//pT396N4keZJHJUiCnH4p/tG0b9Xods7Oz&#10;IsrQsiwAEO9lFyDZZYfEEu3EEbKjEO1LwgU5pg+AiEo0DEMcJ8cyXmghHXBacBCGIXzfb4nAXQmx&#10;QVbQIfcnCSvy+Xyyd+/eJz70oQ/d/o1vfOPvAZxc9oowzMscXdfNJElaBrR2UeNZSPRMcbhZV7V2&#10;0Hgqu6TK57NtG5ZlwbZtNBoN9Pf345WvfCVOnjyJ73//+2g0GsJttdFoIIoiFAqF8+yBM4KqdvVP&#10;kgRJkpyT0508ppMrX71eh+M4WL9+PdI0xcmTJzE5OYl6vS7a380pMQv1HZUlv6fxlaLUlxOKEJaj&#10;f0ulEl73utdhYGAA999/P+r1Ol7xilegWq1iYmJCxNNSpDL1SxZyyyMhPkHXQH4R8n0nx/5mkfuX&#10;3CLlc5F7H5UXxzFc1xXOiOTSt2HDBgwODiIIAhw6dAi+7wuxYpIkIl5ajrOWY4NfbNp0RVHEcwgJ&#10;9jZu3IhGo4FDhw5hZGQEN9xwA4IgwOOPP45nnnnmggkQ2bGPYRiGYRiGYRiGYRiGYRiGYRiGYRjm&#10;Rcodd9zxgWuuueZ1xWKx51zEDlmyC9AkVOvv74fneYiiCJ7noVgsCjGBoigtooLFiuzI9YoEHVQ2&#10;uQEBp8UDruvCMAw4jtNyfBiGS3LHWi6azaaIFdQ0bcVEfcDpvgrDEM1mE7quI5fLCUEfgKZpmrlD&#10;hw4d+OAHP/g3ExMT30vTdHpFKsIwL3M0TTPpfxJsnasLXjuRVpIkLc51dM6si1w+nxfRrDQGkFPo&#10;3Nwc1q9fD03T8IMf/AClUgk9PT2wbbutO+r5QOM31Yuc42Sx2LmMh+SiR+dxXReVSgWFQgGrV6/G&#10;/Py8cEkjNE1DPp9HEAQt/dUu/pzEhnL95DbQXxLR0XnkNixGwNkOWdQHnO6XiYkJXHnllSiXy3ju&#10;uedg2zYGBwcxOTkp4l7L5TJs20YURajX62Lsp3PKgkF5DpXL6iZUJJGp53kt27P3Z7tYZXpPPwAA&#10;TgsjJycnhdg0SRKYponNmzdjYGAA+/btw9zcHCqVCizLQj6fh+u6QrTf7vwLsdxCzG6QIJKeTzRN&#10;E+LEUqkEz/OQz+exZcsWmKaJ3bt345lnnkFPTw96e3vFcUuNd14IFvYxDMMwDMMwDMMwDMMwDMMw&#10;DMMwDMO8SGk0GocURdl08803//e3vOUttw4MDKw/13Pk83khXMgKGHp7exGGIer1OqamptBoNOA4&#10;DhzHQRzHyOVyQpQBnBFXLAU6LooiKIqCOI6h6zrCMBSRs/l8HsViUQgSaJ+VRu6bMAyFyxAJJKgv&#10;llvgRwJIepFI5YW+8h577LFn/uZv/uYzExMT96Rp6i9r4QzDCMrlcn8ul8u1E351E/hJQtyzxoeF&#10;xkpyQ5UFVtkYWeC0EHpubg69vb14+9vfjmeffRaPPfYYhoaG0N/fD8uyWuqRJRuJKyNH09I4T2N+&#10;O8Gb7Da4ELLgjc4rj/2O44j401qthjAMYVkWNE2DrutQVbWlDtn6pGmKarUK27ah6zqCIBBjOM1d&#10;cpvpfVYsJ9dR7q92yC575DxH9fU8D7quI4oirF27Foqi4P7770d/fz8uueQSMcfFcSyiX2VBn9yu&#10;TtemW93ktqZpKq6T7Joo918nUZ8skKR5kNwlPc9rmQsLhQKuuOIKHDp0CLOzsxgYGEB/f/9ZroHZ&#10;stqJNLPtX6iNK4miKOLZhIT+xWIRIyMjKJfLmJubw5NPPok1a9Zg69atom9IsBnHMRRFEe/puWIp&#10;P9BQXmz2hgzDMAzDMAzDMAzDMAzDMAzDMAzDMMzZKIqivec977n9zW9+839TFEWhxfqFHHDaidHI&#10;nabZbApHnfn5eczNzQE4HclbKBRENN25ukHJLkmEpmnwfR+e54mFexI43HDDDXAcR5QVBIEQq5yr&#10;a9ZikcUdVE9yz7NtW2yn/VYqilfTNDSbTSHMUVUVtVpt8mtf+9q3v/a1r301iqKfLHvBDMO0cNNN&#10;N338d37nd/5fih+VkeNEicWMi53GjHbOfoshiiIYhoFmsylc0np6erBhwwb09vaK+HAaU3zfF8Ki&#10;dmK2bB2z7ckeRw6mFOHaCRIG0rFpmgpRG52X6kluhY1GA9PT00iSBOVyGb29vWe5v7ar7+zsLBzH&#10;EXMVie1kx1iKhSUHxKW6G1KbSZwVBIFwuKXzknsb9d3IyAi+/e1vY2xsDKOjo7j++uuFIBHAWY61&#10;wOl5kdrQzqFvIYdBeR6l/duJ0xcjklNVta1olPrb8zw0m00UCgXMzMxgbGwMpVIJW7ZsEXHDwOlr&#10;Jdc5K55dDLIYcKnfoXZ0upfpmpLrJjkQ0j2Vy+XwrW99C9PT03jf+96H3t5eTE1Nob+/H8DpZ6ow&#10;DFEqlUQ5S6n3hQn8ZRiGYRiGYRiGYRiGYRiGYRiGYRiGYc6LNE2jf/mXf/nvjz/++PdpGwkjLMtq&#10;iUnsFB9LC/u0QE1uUQBQKpVg2zbCMITrugjDEMDyRTzKyM5/nueJsuR6At2dspaDOI6FeM/3Txvi&#10;ydGB9NmKRey94M7l+z7iOKbYzZOf+9znvvnlL3/5SyzqY5gLQ09PT1FRlCY5lKmqClVVxTjZiSRJ&#10;xOtCxIyS89q6deuwceNG6LqOZ555BmNjYxgcHESpVMKpU6eQpilKpRJqtZoQxy1EO7FVmqbnXN+s&#10;+C6OY0RRhEaj0RJ3Sp8nSYJSqQTTNFGr1XDixAnUajUh+JP7VY6qPde5abnEYCRMlIXhQRCcFf8L&#10;ANPT03jnO9+J66+/HgcOHMDhw4eFKy6Ark6LjUYDtVoN8/PzqFar4pWN2M0iuz+eK1mHxCiKxDb6&#10;HzgtaqRySMRpWZYQmB46dEg8n5ATLUUsv5TQNA2maQonxiAIEMcxbNtGPp/HO97xDlx66aX46le/&#10;ilqthkqlgkOHDmF+fl4c1+7Z4lzgKF6GYRiGYRiGYRiGYRiGYRiGYRiGYZiXEP/8z//8/nXr1j1e&#10;KpWKtm2jr68Ps7OzAFoj9LJxjvL/sgsdCSRUVUWlUkGapmcJB2THmqUSRRHy+TxUVW0RPvi+L6IT&#10;iU5xicsJnVt2eCJBJJW90sJCAELU+EKUY/X222//xp133vnlNE2fWvHCGYYBABiGoauq2iLYOley&#10;IjhyGGvnurYUbNsWIr1isSjERa7r4ujRo7jkkktQLBZRLBYRhuE5C4lIwCw79MkudLRtMdBcQ851&#10;2XNQ1CmVR/G1lUoFR44cwTPPPIPR0VFs2bIF8/PzbctYTEIpXZOVnEtofpQd2WS3vaNHj+KGG27A&#10;wMAAHnnkEdi2jaGhIZRKJURR1NXJjVxt6fx0btM0xftOx1Lsr3wuirZfSKxOLn/t6kOujUEQiHuM&#10;7klN03D8+HFMTExAVVUUi0UYhiG+ByT0zEb1Up1o7u/GhRIHBkEg3BjlSGLgtOhS0zREUYQ3v/nN&#10;WL9+PX7wgx/glltuwerVq0Ud4zgWfdRNxNmN/I4dO5alQQzDMAzDMAzDMAzDMAzDMAzDMAzDMMzK&#10;8+EPf3jmNa95zZfTNK2uXr16s+/7JV3XRdwhxSB2i+sjhx35c1pMt21bxObS4r/s5JTL5UQ5sjhA&#10;Pl/2Lzk26bouHHwoojEIAqxatQo9PT3iXOTwsxJiDOon2YVIURQRsUd1Xm6XPvm89CIRkaZpzfn5&#10;+cmPf/zjn7/77rs/k6bpwWUtnGGYrnzxi1/87dHR0VcUCgWFxihVVYUIjYROshsaicZoTAHOjIP0&#10;HScRFHBm3F3q2CY7iNKLRGKNRgOPPvoo5ubmMDw8DF3XMTs7C13XFyWE6jTeyXUmYTbVn8Y0ajO9&#10;ssJyipaVj/N9H41GAwBgmqZwNaNY3TAMcfz4cTQaDQwMDLSdy6jvdV0X9ZLHWSpTjjmX9zlXuh2X&#10;nQ/l/0ulEsbGxpDL5TA6Ooo9e/ZgfHwchUIBpmkCOC0i8zxP3HfNZhOGYcA0TRiGAV3Xoes6NE1r&#10;uaYkhJP7//9n796DJDnPMtE/eausqq5L13RPT3fP9FwkjWRJIw26GZljG8k2B8fBAV4Mf4A53l0W&#10;whDhBQ5sBGGfxWsWwicIs8dgjrFlrLUwBDZh7ypsazHCIJCssJB1v89oRnPtme6ZvtS1MysrMyvP&#10;H6P3m6+yq/o+0oz9/CIqZrouX355qcyOyKffNx2Sl2NXD5mm97dc1/VrtqyzjK9XSZTwexRFiKII&#10;nueh3W7DNE3k83nkcjmcOXMGnU4HhmEgl8upMXO5nJrrRq6zg67Rekh/rVaqyCt/hCC/r0jwX7aj&#10;aZrIZDKI4xjbtm2DYRh4+OGHVZBR9tdKx8ZaGBs9YImIiIiIiIiIiIiIiIiI6M1lGEb2k5/85BO7&#10;du06oFeX20j7RJ3ruvB9H7VaDUEQwLIslEolDA0N9VQ/0ivrpKsOyfL7BQw9z1NVmur1Om6++Wbs&#10;3r1bvS7LvFQV8/SAjlQu1F2q6k79toVpmsETTzzxxB//8R//zdGjR/86SZLmJVk4EQ30S7/0Sw/u&#10;2rXrPQDMa6+9FoVCAfPz82i1WqqSqQT94jhWFUiBi+c6/ZyiV3CT6m3y3EYrn0rVu1wuB8MwVDAu&#10;n8+j2+1iZmYGr776KoIgwB133IHJyUkEQYB2u73uKmdyDux0Oj3nLKlg1m+99c/KukoYTK8AZ9u2&#10;CnlLe1O9GqGE3V599VU89dRTuPHGGzE+Po6RkZGe9ZD2t67rDqyKZhiGqkCbzWbV3DZipWtqv20g&#10;z7daLezduxeGYWBpaQntdhsnT55UVRbl2heGIRzHQafTQa1WQ6FQ6Kn8J9tTAqN6+2epjGjbNizL&#10;6ql+F8exqvwn80qHy+RzMk66Yp++7jIf27ZVFUAJuElYPZPJIAgCnD59GgsLC5iYmMCBAwcQRREW&#10;FxfVOujjraZfFd9022d9e62H/ocJ8nn5rssx7Lqu+ln+IED/HcX3fdi2jW984xsoFAq49dZbcc01&#10;1+DkyZNwHAeTk5OrtlHu59LVmiQiIiIiIiIiIiIiIiIioksqSZL25z//+f8IQKUK9Ko6GyU3rbPZ&#10;LLLZLBzHge/7Pa0T9fAGAFXxrs8c1fvlxr/jOKrSz+staAFcDGVsdv4rkQpSeuWtzYQ9VltWelx5&#10;7vUQQudf/uVf/uljH/vYnx49evSrDPURvTnGxsZy27dvN3O5HObn5xEEAYrFIiqVigrnOY6jwn16&#10;a1lg5XOWHvJLt8eVimBybtR/1pmmiUKhAKA3vBYEgfrcwYMH8SM/8iMIwxAvv/wyTNNEuVze0PbQ&#10;zlFrXk9ZH3mPHmqUdXddF5ZlqfUFLlZGC4KgJxw5OjqKgwcPYmFhAadOnUKtVuvZZq7rqnbBQRCo&#10;qnT95tyv9etWkmtcusW97DepWluv17Fjxw7cdNNNGBsbw5kzZ9But9W6SOU72df6NUTWoV/Ft/S6&#10;SeVEx3GQzWZVJUS9kmS/7bHa/k0vW4KespxsNqva9ALANddcg2uvvRbz8/N4+umnsbi4iG3btqlq&#10;f+sh3yP9+6FfT8VmW14LCTkCF9tFy8+u66pQXxiGaLVacBwHExMT+OVf/mVUq1V87Wtfw+LiIvbs&#10;2QMAqFarG5oHg31ERERERERERERERERERFewkydP/svv/d7v/Z9RFLWl0sxmO7dJNapSqYRKpaJC&#10;BrVaTQVcJCSg31BfLdyy2mt6laNLFe6TwIFt25esImCarIsecrRtGy+88MILv//7v/+ZhYWFrydJ&#10;srG7/kS0aeVyuTwyMoJKpYJqtYpTp07J8yrQ12634fs+ut0ucrncqmOmK4dJO9M0/XwXhqEKEMn/&#10;JYistz/Vq/c5jgPTNHHq1ClMTk7ive99L6IowuOPP475+fkNVwjUQ3rroX9GKq/qATB5j1TcExJ6&#10;lPUvl8u47rrrcPfdd2NiYgLz8/PwPE+FA1utVk/AUs6t8pz8X4JglzIwrkuvv+u6mJ6extzcHMrl&#10;Mqanp7G0tITbb78d4+PjeOWVV3Do0CF4ntezjQaNJ8eVHlbUq8fJNpV114+plaQr+slxn14ugJ4W&#10;077vY35+HtUyW5+hAAAgAElEQVRqFUEQ9ATeHMfB+Pg4CoUCzp49i4WFhWX7Yj1BvEFVBPutyxtB&#10;/8OGKIpw5MgRBEGA3/7t38bb3/52fPvb38bQ0BD27t2LRqPR891dKwb7iIiIiIiIiIiIiIiIiIiu&#10;cCdOnPibD3/4w3fX6/VzwOYr3klQBLhY0c62bXQ6HXiep25MSwBB2iluVKfTWdYSdytCd3rAUYIx&#10;El7QK/X1q0y1FfSgolSTkkBhp9Opfu5zn/vrer3+4JYvmIjWxXGcrOM4qFQqGB4eRqvVwqlTpzAz&#10;M6Na2UpbVc/zVLvYrZYOUOkkcC3VTx3HUe1ToyiCaZrwfR+lUgnXXXcdTp48iSeeeGJD52a9Javo&#10;17Z8Pfp9VoJarusin8+rcJ9sc7nG7Ny5E6VSCWfOnMGxY8fQbDZVsMw0TVUNMF19VdrQ6la6Pvar&#10;lrgW0v42rd1uw/M8VTEvSRI0Gg14noehoSFMTU0hjmPMzMzg3LlzqlquPockSVad06AWtLKuGw02&#10;pgN+MpYE1OR3AX3ZSZKoinbnz5/H7OwsbrjhBhw8eBBnzpzBP//zPyOTyQC4uP83us3T9ON1q8bs&#10;R6+iqH82l8thdnYWMzMzeM973oOpqSnce++9mJ6extTUFICL4V35XUACmIMYm/1LDSIiIiIiIiIi&#10;IiIiIiIiujwYhjF81113fegDH/jAx8vl8ojv+8jlcrBtW91Al9DASgENy7KQJIm6SS4BjyAI0Gw2&#10;kc1mkc/nVdUqCUPowQa9VZ7etrfb7ao5dDodtFotFItFvP3tb1eflXlvVJIkai76csMwRDabVetu&#10;mmbPe9Of3QoSgpCAhOd5rWefffaZv/7rv/7bJ5544q+63W5jyxZGRBvy6U9/eqZSqYxLmGx+fh7n&#10;zp1Dt9vF0NAQduzYgUwmo1rf6i1106EpPVymh89Ev5yOPNfvNb39qt7C1DAMFSySYJ8E/nK5HBYX&#10;F3H48GEsLCzg5ptvxt69e+H7PtrttgpW6QGldItcOXdL+1ZZVroynB6OXqmtuWEYqmqh3lZVxiwW&#10;izBNE+12W4UYXddV84njGL7vo9FoIAxDVCoVlEqlZZVjHcdR2ysIAgRBgGw2C9d1Vw1yrxSwSoe+&#10;0vtcrpn6vpQ2wBJQjKJItXIOgkC14K3X65ienka1WsWuXbswOTmpKjXKeNJmWJ+7Xg1WX7auX7U+&#10;27Z7KkXKmIPGSJIEURSp19PbT7+myrbvd21tt9uo1+vwPA+7d+9GPp9Ht9tFu91GNptV21g/VmRM&#10;2Rb6svVl6c/J8/1aM/cjY6812KeL41iFLzOZDLrdLhqNBmzbxujoKF588UWcPn0ao6OjuPnmm5HP&#10;53HmzBnYto3x8XF0Op0Vj0kG+4iIiIiIiIiIiIiIiIiIfsDs3bv3Jz/60Y/+/e7du9FsNlGv1wFA&#10;VZnS2xkK/Wa4tNDTwysSrvB9H9Xqha6xIyMjqgVdHMc94+mhj/QYerDB8zwAwLve9S51U7zdbm+q&#10;Va7cJJcwovwsVfqA/tWjNrosCW/0CwRGUYQoimDbNuI4btxzzz1/9Zd/+Zf3JUny5JZMgIg27Z57&#10;7vEcx8lJ9btcLodCoaBajHa7XYyNjSGfzwMAWq2WOj/2C/atZKX39gvFpd+TDlfpwbF2u41ut4t8&#10;Pq+CRadPn8b999+PAwcO4G1vexsAYGZmBkmSoFwuA7hwXq/X6ygUCigUCqrK32rBKD0Ip4eT0uuh&#10;t8d1HAdJkqDT6ajgs1Q7S7eh1a8rEi4MggD1eh2NRkMFzKV6obT+leVLu1+5nkmgcFCAa1Cwb60B&#10;sZXG67dMmUsul0MQBDh9+jSOHz+OW2+9Ffl8vqcqnliptbIsT6/6169iYzrYtxYS7luNhA/166H8&#10;cUGSJMhmszh37hyeffZZDA8P48Ybb8Tk5CRarRYajYYKpko1Sjlm5PM62ab92tvq34/VbCbYp49x&#10;7tw5jI6OYmJiAktLS5idncXOnTsRBAEef/xxeJ6Hu+++G+VyGTMzM5ifn8fOnTtXXK71iU98YsOT&#10;IiIiIiIiIiIiIiIiIiKiy89v/dZvvfZv/+2/nT148OBPBkGg7hjLjXEJP+jSVW6Ai5X45Ga6BDAk&#10;INhqtQBcDJpIYEOe0/8FLgY/pKqTVOFpt9vYu3ev+rxUKtposE/GlfWVUEY6yLgVZGx9PL1aVxAE&#10;XdM0E8dxuvfff//ff/azn/3jJEme3ZKFE9GWeP755/8QgKoSZxiGqvD5eqVN+L6vAsL6uSld5Wy1&#10;c0v6vdJed1C1u37nFhlHKptJu1SpHNbpdGDbNmZmZjA+Po7R0VE8/vjjaDQaqFQqcF0X1WpVVZCT&#10;sdPzWW1d5H1yfk1vC7l+6FX/5Gd5zTRNFZjUxzQMQ23zoaEhxHGMubk5dLtdjI6Ootlswvd9JEmC&#10;QqGAXC4H0zRVkE0qGBqGofZpp9NZMaQ3qDiafn1cj3Qr4/S2k+udaZooFArYvn07TNPEk08+Cdu2&#10;MTY2hqWlJYRhiEwmo+aub7v0mHqFO5l7+rjSKwz2o4fg5X3pUJ8eoEyvs14ZMT0X+T1CQpqtVkuF&#10;TGUZlmUhk8kgk8moEKi+/eUY1ck+Su+rQVUG03OW7bJRhmFgamoK7XYb8/PzKpDo+z62b9+OPXv2&#10;4Pjx43jttdeQzWZRKpXQ7XaRy+VWPLa25k8QiIiIiIiIiIiIiIiIiIjosvLSSy/d8+u//uvv9X1/&#10;sVwuI5vNqpvr/W4kryW0IKGWfD6PfD6PpaUlLCwswDRNDA8Pw3EcmKapWv9JJbtBN8slVJKukmRZ&#10;FjqdzgbX/OLYEpjIZDIDQwiXSqfTQbPZ7A4NDZmO44QPP/zwo/fcc8/nkiR54Q2bBBGtyjCMjP5z&#10;Ouzkui5yuRziOMb8/Dzq9ToMw0Cr1VrW5jQdIBZyPlypWt9KbWBljEHP+76vAlPAhfNfGIbwfR/T&#10;09O4+uqrcdttt+HQoUP41re+pSqJWZalqqYODw8DgKrImraWoF+azEeCXLKeeoBLKrNJ5UP5VyoP&#10;drtdnD17Fr7vo1wuw3EcNBoNDA8PI45jLC4u4vz58yrkp7vcu5jK9oyiCO12G+12G/l8HldffTWO&#10;HTuGf/3Xf0U+n4fruvB9Xx0DYRjC8zxVXVdaK+vH0KDr7kYC8+nqezLGoLFkf8pxqO8H3/dhWRYO&#10;HDiAPXv2wPM8HDlyBK1WC6VSCYVCQVX11SvxyRgbraonf6jQ7zHoe7tec3NzKBQKGBkZAXChuqLj&#10;ODh+/Di63S7e8pa34PTp03j00UfRbDaxb9++VX/XYbCPiIiIiIiIiIiIiIiIiOgHlO/7D33kIx/5&#10;sfn5+YUwDFEqlVTLv40EHuTGt1RE2rZtG3K5HOr1Oubm5tBqtdDtdtXNbL2Sk1SvkSo9EkCQFn3S&#10;MhdYPeCyEqnUJ631tqrl7lqWqz/CMEwymQyiKGo9+uij//CJT3zi09Vq9ZE3ZDJEtB496aR+7T6L&#10;xSKGhoYAALVaDTMzMygUCnBdV4WTpQ1u+rPSKlc/J+rLkvPdZoJFvu/3tDqXZV177bWIogjHjh3D&#10;Lbfcgve+973I5XJ4/PHH4fs+SqUSHMdBEATwfR+u66JQKCwbfy3n0UHn7bWsl2zzdLhP1qdUKqkQ&#10;mVxDXNdVrYQXFhZw/vx51bpVPvtGnf83Qq5RAFRr+jiOUS6XsXv3buzZswetVgunT59WVRXjOIbn&#10;eSgWixgdHYXruvA8D0tLS2qbSdhUv+7mcrme41pvWwwMDkDq+25Qld90BUt9/eSYkIBfGIbI5XII&#10;wxDVahXlchlvectbMDY2hpMnT/a0DZZqfhJe3Oi+XEugfytC/5ZloVQqoVqtwvM8FAoFtd6FQgEn&#10;T57E3r178Qu/8AtwHAcPPvggvve976kKyIMYl3s6lYiIiIiIiIiIiIiIiIiINmfnzp13/NIv/dLn&#10;brnlltsMw0C9Xkc2m+2pwpNuu6e3s9Nfk0o8UiXI8zw0Gg34vg/HcTA8PIyhoSHVuq/dbqt2ehJ6&#10;i+NYhQ9c18XJkyfxzne+E6Ojo6rNYKPRUJV7gIttfGUe0t4v3aZSKvCk2+5alqXaVurrtFn6HKIo&#10;0gMpnWefffaJ++6772+fe+65b4VheGJLFkhEW8owjG1f+MIXFvq1aJVznW3biOMYQRCg2Wyi0Wgg&#10;l8uhWCwin8+rwJVt2+qcBSwPtelhrrWGieRcnG6dKudEqXAqbYTl3JvL5eB5HoaGhhAEAaIoQrlc&#10;RhzHOH36NF588UXceOONmJychG3baDabqsKptLDVg4j6+bMfvW17Wvp5PQQor8l6yvKkQuCg7SWB&#10;qSRJUKvVUKvVYJomRkZGVIXaOI7hui4sy1Jt36WlbXpMufYM2gcbuWbo4+nHgrQMlmCctI03TVPt&#10;Q9u2UavV8Oqrr6JYLGJsbExdyyScL9dh2VZSpTYdlAQuBvJt21ZzkffKeyQUL/tFtr9+/Mm2S7e7&#10;le2pX6v112Vs13XVsqTlbxiGmJ+fh+d5GBkZQaVSQSaTQbfbhW3byGQyKrjaLyi60h8DrPY9k7lu&#10;RcU+0zRVNUrHcdQxmM1mYVkWms2mCvwdPXoUp06dwo4dO3D99dcPXD6DfURERERERERERERERERE&#10;PyRuueWW//Qbv/Eb/8/IyIhdr9d7XpOb2/0qHaVv0st75GZ/t9tFs9lUoQIJUuhVhvRqfHKzO4oi&#10;uK6Lubk53HbbbRgZGVEtc1utFrLZrGoxqIcF0v+Xf9vtNmzb7mk7PMilqOQk1QLb7Ta++93vPvjx&#10;j3/8Y0mSPL3lCyKiLWNZ1sTnP//5s6//v+c1CQlnMhkVDut2u2g0Gjh37hyAC616K5UKstmsCh+t&#10;FhaSINJaw33p850+hh7SEnoQTcJt0sI2jmOMjo6iXq/jqaeegmEYuOaaa7Bz504sLi4iiiJVtU/O&#10;tXq4b9C5U87teihctlm/cJ4expJrSTqQ3S+Al16eVKSLoghnzpyB53kol8uoVCpwXRetVkuFq1zX&#10;HTiHlYJd/cJqa7HS+FJdUG9RrM9Nquy6rouHH34YtVoNY2NjOHDgANrttjo29Xb22Wy259hKX2+B&#10;3mAfAFUNT79+Ab2By/WSIJ9U8pNlx3GMQqHQE06Uar2u66LRaGBxcRFxHGPXrl2qpa2+/bc62Ads&#10;bbhvEH3/5vN5mKYJz/Pw2muvYW5uDgcPHsT4+DgajQZc14Vt2wiCgK14iYiIiIiIiIiIiIiIiIh+&#10;WDzzzDN//Du/8zv/ZmZmpqkH+FYKLKTDIhIkkCo7csO9WCyiUCggDEM0Gg3VQk+CHf24ros4jpHJ&#10;ZOD7fk+lIAn4DaIXsel0Oqpi1WqfuxSkUp9pml0A8fnz56tf+tKXvsRQH9HlzzRNe1AbcAn6SLtw&#10;Ce4VCgWMjo4CuNAGdnZ2FktLS+te9lpCUxsJVglpxSrVBvP5PIrFogpOv/Wtb0UQBHjkkUewtLSE&#10;SqUCAKoyqx4o1AN6a5lvv8Ch/n9pByvPp0NVepXX9DoBQCaTUe1aW60WgAvt4eU6ND09jdnZ2Z65&#10;6FVd05VdV6N/Tn9slOM4y1oxSxi+UChg+/btiKIIjUYDt99+O66//noAwKuvvop8Pq9a8bbbbfi+&#10;r+YIoG+QcqXrvP4+qainBys3QioR6qE+AKhWq6hWqwjDEFEU9ax3pVJBuVxGFEWYn5/vqTYoVXov&#10;pc3sz9VI6FWv6Ok4DqamplAoFPDYY4/hxRdfxNjYGDzPw9zc3IXw5yWbERERERERERERERERERER&#10;XXYWFxcf+I3f+I23x3FcAwDP89DtdlXbu5VEUYQwDFW4RarxSLs8x3FUKEBv29uPHpixLEsFE4De&#10;AEK/YIeML68Laet3KaSrPOmVrLTKSEm1Wp37u7/7u388fvz4dy7JRIhoS1mW5eo/9wuSSQit2+2q&#10;wHKpVEK5XEahUIDv+1hYWFDtTtewTACbC+2tJH0elOVIGM00Tfi+j1arhXe/+9247bbb8OijjyII&#10;AoyPj6s2oqsFv7dibhupkiYtZOV6I+fgQqGAsbExmKapApeu66JUKgEAms3msrH0gOFWk7H7jS/t&#10;c+V4s21bPVqtlgqKhmGI0dFR3HDDDRgfH0e9Xsf58+dVmNGyLOTzeViWpcL2emBQX55cs/XX9ICi&#10;VGR0XVdVeZTPbES/zw7aHvK7xc6dO7F//37U63W88MIL8H0flUoF7XYb+XxeBVXl95CtoAdWL1W4&#10;T34/chxHratlWSiXyzhw4AD27NmD6elpvPLKKyiVSqhUKrAsi614iYiIiIiIiIiIiIiIiIh+GO3d&#10;u/dt/+E//Id73vKWt9xUr9cRhiHGx8extLSEJEnUQw+g6BWbpJ2f3n4RuHBTvNPpIAgCdDodVc1P&#10;v1kuY+hBwXK5jBtvvBHZbBYA0Gq1YNu2asULYFn1KD2MYFkWkiRZcwhlPWGVfttD5iHPNZvN+gMP&#10;PPDYN7/5zW+/9tprD0ZRdHjNCyCiN02pVLrhT/7kT14a9LpULpN2scCFKqGZTAbZbBadTgdzc3OY&#10;n5+HYRjYsWMHhoaGAFw8z+if1ekV1gbldwa1pF2pFW86OJUOEEpoz7IsRFEEwzBw7NgxLC4uYnx8&#10;HFNTU8jlcpCW7RKgS5839faig8KE+jKFVOPr97lB9O0g1yMJc0dRpEKX2WwWSZJgaWkJzWYT2WwW&#10;Q0NDKvhm27Yaa62BvpX2z1YGH+U4ke0qLaCXlpZg2zZc10W1WsXLL7+MOI4xNTWFyclJNJtNdDod&#10;uK4Ly7LUnKTd70rL69fCWW/jrFdrlOp7K0lvp0HhfCHLk4BhJpOB4zhot9s4f/482u02KpUKJiYm&#10;4Ps+XNdVvye0220VkFxtPvq//X5XSLeQ3mpJkiCTyajqmVEUqXWVtsWLi4uYnp7G9u3bUalUUCwW&#10;GewjIiIiIiIiIiIiIiIiIvph9ra3ve0TH/nIR35vaGjInJubQz6fB7A8yLCW8EI6cAcAtVoNvu9j&#10;bGxMVaoJgkBV3YmiCL7vo1gs4tZbb1WVA1utFjKZjPpZDxvo7f0k2CHhjksR7BOyTAk0vl4Bqet5&#10;3uKf/dmffe2rX/3qXwB4NuGNeKIrxvbt22/7oz/6oyfX8xlpRQ4A2WwWtm2jXq/jxIkT8H0fIyMj&#10;uOaaa9DpdOB5nqqqJkGrfgG9QeGnrQj29dPtdjE0NIRWq4Vut4uJiQkcOXIETz/9NIrFIm6++WZU&#10;KhU0Gg04jqPO2XL+08dJL3+lZQ6a/2pkfHl/u91Gt9tVczNNE57nAYB6zvd91Ot12LaNcrkMy7IQ&#10;BIG6Zujb7o1u4b5REv47deoUjh07hlwuhwMHDuDVV1/F2NgYxsbGMDc3h2KxiGKxiGazCd/3kcvl&#10;lu07AKo1bL/1TwdSpSLgWumVdfXPRVHUM67sPwlnAhfCpGEYotVq4fz589i2bRv27NnT892TypJp&#10;/Y7F9LE3qIqirPdWV6oMw1Bta33+pmmqSp+lUgnNZhPPPPMMLMvC7t272YqXiIiIiIiIiIiIiIiI&#10;iOiH2WOPPfaJj370o7/YbDZDuemsW2srRj3cob+/WCwim81iYWEB9Xod3W63J1xQKBRUW8hB1YDS&#10;y+90OgCATCajwgCXMtSnr5tULpKWiZ7nVf/2b//24W9+85tfAfACQ31EVxbTNNddnktCQXqQuVgs&#10;Yvfu3ZiYmEAURZienoZlWSgWiyoU168NreM4yGaz6typP3RbGTyTQJS03i2VSjhz5gwOHDiA9773&#10;veh0OnjggQfgeR5GRkbQbDbheR4Mw+gb6lurdPhwPZXRJBwmLd6z2Sxc1+0ZUyq5NRoNzM7OotPp&#10;YGxsDMViEZ7nwfO8VSsLXq7iOIZt24iiCLlcDrfeeisOHjwI3/dx+vRp3H333XAcB0eOHEEulwPQ&#10;23pYtptsd8MwVKXD9H4MgkDt5/T2Wql64SD9Kj12Oh1VpU/mBkB9V6QC4c6dOzExMYFms4n5+Xn4&#10;vg/f91Ur2370ddKrQ4r1VuRLVzJcL9M04TiOGkeCpzL2xMQESqUSTp8+DdM08c53vhMTExM4fvw4&#10;g31ERERERERERERERERERD/sTp069bf33Xff/wdsrJJdv5vmcuN6aGgIhUIBnU4HtVoNrVYL+Xxe&#10;tZ+T90tgQeTz+Z4qfBJCAKBCdekAzKUKaOjBPmlBbJom2u324v333/9P99xzz3/3PO/RJElW71NI&#10;RJcVy7KWJ5pXoVd7C8MQURTBsixUKhWMjIzAdV3Mzc2h2WyqFqpLS0vLAkVybklXUdOXI+c1Odfp&#10;7UI30zLUdV14nodaraZCRzMzMwCAt73tbbjxxhvxwgsvoNFooFwuqzCg/nizyPL1baD/7Lqumq9e&#10;xU9aoF6JLMtSFQobjQaazSYmJydx8OBBLC0t4emnn0ahUMD+/fthGIYKvwEXq/Kl2bbd87ME7YAL&#10;VfXa7bYaQ+awHulrsixPnteP+ziO4TgOcrkcisWimoO0HK5UKjh9+jRmZmbgOA7K5TJ8319x+RLE&#10;36zN/m6RDhnqrY6DIFCVPqemplTbawkJM9hHRERERERERERERERERER46KGHPnHy5MnnB72+lmo1&#10;6WpTtm0jSRK4rovR0VHVWm9paUlVVpLP6a35TNNcVo0PuHBzvN1uA+i90a4va1C1q81ILwsAPM+r&#10;feUrX/nnP//zP/9yEATfYaU+oiuT4ziZ9X5GP9dIFbl2u40gCJDNZjE2NoZSqYS5uTnMzc2p54Xe&#10;Vny9Ibl09bAgCJaNMSgoKCTsls/n0Ww20Wg0UCgUcOrUKZw/fx579+7Fu971LszNzeHEiRMqbLTW&#10;qqrp+eqBsK06N/c75aafMwxDhdok8CfhNam2KBXj9PnJHLf6WrJZ9XpdzWl2dhZhGGL//v0YHh7G&#10;008/jVarheHhYcRxjEKhgGw2i0ajgTAMl4XT1nLJ0gOsQsbRr9cStk8HBXW2bav9oY+p/1/GlGBm&#10;HMdotVoIwxCTk5OYmJhAEASYmZnBwsICMpl1f3XXJL1t9JbCW0HGkT9qkAqLURQhiiLMzc0BAG64&#10;4QYY/N2CiIiIiIiIiIiIiIiIiIgAwDAM54477vi5u++++yM33XTTj73+HICLYYx+N7ZN0+xpz6cH&#10;CKRdnmEYCMMQtVoNnuehVCqh0+mgUCggiiIsLS3h4MGD2L59u7q5rVdj8n1fVWSS0J++HKmEs5kK&#10;VlLdR0I7hmHAMAwkSaL/G7/wwguH/+zP/uwvn3/++W+FYXg4SZI3r3QVEW3K/v37f/KjH/3o36/n&#10;M0mSqPOanIekuphUKw2CANPT0+h0OhgaGsLo6KiqjCdjSHBZH6ffsgaRQJ+E/eT9Mj/Rr1JgOpjo&#10;ui5yuRx834fneSqI+OKLL6LdbmN4eBiTk5NwXbdnefL/QfPU36ufYzeTV5JtJdtND9/p7XoNw0Am&#10;k1Hnb+BihUXZBhIiGzS2Xi32zdTtdpHNZlGr1VAoFJDJZNDpdNDpdGDbNhYXF3Ho0CEAwE033aRa&#10;3Mt6yjGQrnKrbzu9Wh8AVZ02vf9kG8q46e0P9A9Z6u+J47jneqvTlyfjyfdK/jig3W4jn89jZGRE&#10;BTT7Xf/1sWV/Dgro6d+hdCD1jSDfZZmjYRgM9hERERERERERERERERER0XK/+qu/+j/vuuuufyPB&#10;DwDQ/69L39TX32NZlmrn57ouXNdFvV7Ha6+9hvHxcVW9p91uY8+ePdi9ezcsy0KSJKo6n1T0y2Qy&#10;Ayv0SOBg0I14vf3doNclGJgOIAAXqg11Op3GY4899vgf/uEf/unc3Nz/GjgYEV0xDhw48P7f/u3f&#10;vn89n0lXMtNDRe12W4WwMpkMGo0GZmdnEccxdu7cCeBiSEkCTitZqZ1o+rwm56swDFVYTULK6QBX&#10;+lzZ71yfyWRQLpdx9uxZvPDCC/A8D7fffruaez6fR5IkqNVqcF1XBbX1+Q4Kj+nz3SgZN70uYRgi&#10;DEOYptlTKTGOYxXAlG1gmqZan3QAbqvmuRWkyqAEDcvlMrLZLOr1Our1OiqVCrZt24ZTp07hqaee&#10;wvj4OHbu3IlKpYLZ2dll40kVxvQygIvBPsdxeq6rss1arRaAi1X4+lkp2JckyZaEJRcXF9HpdDA1&#10;NYVCoQDf9xHH8bLKgYPCh2l6oHDQsfVGu3zqRRIRERERERERERERERER0WXjvvvu+78WFhbm5aa2&#10;53k9N+r7hUWEtDaUqj65XA75fB6WZaHb7cK2bQwPD8NxHNRqNXXD3/d9Vamv2+2i2Wzi+PHjqNfr&#10;yOVyK4b6NkpvJ5iuAihjvx6kaH37299+5L/+1//6xfn5+X/e8AKJ6LJimmbf/qESvpOH3ubbsqye&#10;81wYhgiCQAXqpI1oFEXI5/MqxFyv1xEEgQqWSajsUrZ7HRQMHHTelPCWhN2CIEChUMBNN92EbDaL&#10;o0ePolAoYGJiAtVqFfV6HZOTk6hUKioQ2O12VWg7vWw9PL3Z9e63DisFJSXsJ/sIuBBik1a8Uu1v&#10;0NhvBtlWlmUhDEOUSiVks1nMzMxgenoatm2jUqnA8zzMz8+jUqlg586dOH/+PM6dO4dqtapCfOst&#10;/qa3ew6CQD0vwblBob61SIfv9NbI+ntWau87PDwMy7Jw9uxZnD9/Hp1OB+12G5ZlqeCjtLn1fR++&#10;7/es10pk/68WvL2UHMdhsI+IiIiIiIiIiIiIiIiIiJYLw/Dkb/7mb9555MiRw67rqtAGgGX/SpAj&#10;3TJP2k5aloVcLgfTNNFqtWCaJq666ioAFwKDMo5UuorjGM1mE4uLi6r6jtzcX6nKz0o361er1ifv&#10;0YMPUrUnSZLg29/+9iN/8id/8qXFxcX/mSSJt/LWI6IrRSaTcVZ/F1RrcAn1pSuT6gEkCbh5nocw&#10;DFGpVFAul1X10q0MjaWDe/2CSEmSrKkyINBb3azT6cD3fZimiZGREdx5552YmZnBAw88gOPHj2Pv&#10;3r0oFr058fYAACAASURBVIsqMCdthfUKeP2CWXqbdT0wqT/WI71uekBMf01ChXq4T1oiy2f0fXu5&#10;hPtkm5RKJRVOGx0dRbFYVBUSs9ksPM+D53m47rrr4LouTp48iRMnTvSE8gZJb8N++00P8kkwcqXg&#10;3SAyjv7ZdLXftcjn89i9ezc6nQ5OnDgBy7IwNTWFdruN1157Dc1mE57nLVuWBFflka7olw7bvlnH&#10;QRiGDPYREREREREREREREREREVF/SZK89p//83/+0e9+97vfyWQyiKKoJ/wBDA7a6eGMIAjg+75q&#10;3Sihj0KhgH379qHT6aiwSxiGWFhYwEsvvQTTNDE1NYVyuayWpYcI5TGo2t5qJBCj37TXf5ZQyhNP&#10;PPHSpz71qb+o1WoPJEmy+f6BRHTZsG17WSnQzVSS089LEn5qtVoYHR2FZVk4fvw4jh8/jkajoaqw&#10;bTQ4JEE0PdiXDikBFyu16cG1ftXbJOgUhqF6n+d5qtpZsVjEu971LgDAww8/jGeffRa5XE5VTDNN&#10;UwUYm80mgP7bcr2V41Yi21uCaXpbdV0cxyqwpYfIpBKs/pxeyfVyIhVk5f9ppmmqkOVb3/pW7N+/&#10;H7VaDc899xzCMITv+/A8D67rLrte9ms52+12+17j9WCeZVlwXReu664a8tNf18ewbXtgoFNaJ/fT&#10;6XRgWRauueYaTE1N4dy5czh79iwAYGhoqKfSYDabVa2i06QKpzzSP/f7Tm1V1clBwjBEq9XC+mOT&#10;RERERERERERERERERET0QyNJkrphGO/9zne+83/8u3/37/7fsbGx/frrq4XpBr2eJAksy0Imk1Ft&#10;G23bRrvdRhAE2LFjB6amplToIt0yd7PBEP3zhmGoeUo1pyRJEEVR+/HHH3/hU5/61B82m80HkiS5&#10;PMo3EdGW6RfsuxRarRauvvpq7Nu3D+fPn8fZs2dRq9UwNTUF27aXBdT0lrUiHchLB9jSVcZW+xno&#10;PeeZpqmC1rZtY2hoCJ1OR4Wq6/U6MpkM3ve+9+HMmTM4duwYqtUqbr/9dhWkmp2dRalUQiaTQavV&#10;UvO61CE52Tbpbfb6uVy9Rw/wmaYJ13Xh+75qQSyf0bfRpZgr0Hvt2QwZR0LzURQhk8lg7969qFQq&#10;OHXqFI4dO4Ybb7wRhUIBtVoN3W4Xruuq0JpUdZR20tJGWdpKA+ipZiifkWNQrun6MdyPBCtl3rKt&#10;022bZT1kv0ZR1BMMlFChrPfIyAi63S4WFhZQKpVQKBTU/gyCQIUAM5nMivPr1z560HElf1Ag6y2f&#10;MwxDVa+U98rzq5FtkslkLgQwtzIFS0REREREREREREREREREP7iKxeL+z3/+8086jlPSb4xvJvwg&#10;7RvDMITruhgdHcXQ0BDy+XzP+NL+Uj6zUVLdSh9DQidyI96yLNRqtfrXvva1f7733nu/EATB3ye8&#10;uU70A+nd7373f/zgBz/4Gf05qdg1SLoVr3xmpXNhqVTCwsICgiBAoVCAaZqYnZ1FrVbD7t27kc1m&#10;kclkVLDOcRy4rrusop8eIBpUtU3Cevp8AfScR9NhJWmZLlXOJNwVxzFc10Wr1UKpVILrupienobr&#10;uiiVSnjqqadw5MgR3HbbbThw4ADa7TaSJIHrumg0GmpO67WR64rsgzAM1c8r7ce1jqkH0ID+1e3W&#10;Y7VgWXr5aeltowcEu90ugiCAbduqYmSxWMT09DQeeugh7Nu3D7feeiuazWZP9TqpTJckCcIw7JlH&#10;uhqi0ANrruuqcaQFtdDn0m8cfTyZk7QY1tdRgn39Kv+5rotsNotarYaZmRm0Wi0Ui0VMTU3Bsiy0&#10;220AFyr5rXQ5l/VOt3BeSfq7v1rb67WyLIuteImIiIiIiIiIiIiIiIiIaG2azeaRX/7lX/7farXa&#10;CalQs9FQn4TppLWgtIC0bVtV6QPQ0/53s1WfZFkyTnos27ZhGEZcq9XOff3rX//He++990tBEPwD&#10;Q31EP7hM01zW7XKzwa1+Wq0WHMdBLpeD4zgoFArYtm0bOp0OqtUqqtUq4jhGLpdDPp+HaZoIgmDg&#10;OXY9514Jben/l4pn+mtyvpUQVhAEaLfbCMMQIyMjaDabWFhYQKFQQBzH8H0fN998M1zXxeHDh3H0&#10;6FHkcjksLCzg7NmzqvXtlUzaEgO92/FyImE4aR9v2zbCMFQhzfn5eYyNjeH222/H9PQ0vvOd76iK&#10;eJZlIZvN9gTv+oX6+ulXga7b7S4L8unHl35N3wzDMNTcCoUCXNfF0tISAGBiYgKZTAbNZhP1eh3A&#10;hVa8ALC0tNRTubHf7zGr/Zwmr0ur660glQ+v7G8PERERERERERERERERERG9oYIgePHDH/7wWw8d&#10;OvQ90zR7bt73o4fo9Ifc6NerT8nzemhQbphLy7+N0oMPetBEDxwAQK1Wa3zmM5/5X1/84hfvDYLg&#10;wSRJtuYuPRFdlt6oVrxRFKFUKmHHjh0wTRMLCwswDAPXX3894jjG0tISFhcXVctRvbqebqWc8WZD&#10;dHqVNeBC2DmbzaLb7aLRaMAwDNXSN5/Pq8pu//7f/3uUSiU89NBDOH/+PAqFAsIwVOOtFqS6XEn4&#10;XNr0SmgO2FxVtksREJTtKu1ms9ksTNNEqVRCHMc4d+4cbrzxRrzjHe+AYRg4dOiQarXrui4cx1kW&#10;7FwLCffJ9pDwHgAV1t/s/paqifoywjBUy261WvA8D5ZloVgsYtu2bbjuuuuwfft2zM3NqdCsHMuD&#10;qiCmK2Pqf1QwiIT50t+drcJWvEREREREREREREREREREtG6GYVjvf//7/+Dnfu7nfteyLFOv/iPt&#10;/AbdQH/984iiSFWo6nQ6yGazGBsbQ6FQUO/T72nrFffWSx9H5iZjWZaFKIpaJ0+ePPW5z33uK//0&#10;T//0ZQDTSZJcGekTItqwn/7pn/74+9///t9PP6+3N9VDWHrYON0qNP2cznVd1e5bzn/AhdBQu92G&#10;53mo1WrIZrMoFAool8twXRee5/WMqbfS1Z/v14L3jSDh7Fwuh0ajgUOHDmHHjh2YmJhAp9OBYRgY&#10;Hh5Gu91GEASqImsYhshkMgO310phsJWuK+kKe5vZHoZhoN1uwzRNZDIZWJalwo1Jkryh1fv06njp&#10;bSbHXhzHqp28HqKUkF+z2VQhvmPHjsE0TWSzWeRyOWQymZ4WxnoVOqG37u1HWtrLtpJQpAQjV9te&#10;0uJaWvIOatcr/1qWpUKI0qpX9rmsS7PZRLVahWEYKJfL6vcL13VVeDaKIvX9sW27pw2wXuU3PVd9&#10;LuntsFkSsFxWTpSIiIiIiIiIiIiIiIiIiGg1r1ey+9jk5ORTv/u7v/vlbdu25fP5PJIkUQGEMAxV&#10;sKDfjW69DaBUvJFQhgQAZKzNhihknHRbX9M04Xne3De+8Y2HvvjFL359cXHxwSRJmhteEBFdUQzD&#10;yPZ7XoJz6XPXRkM7QRD0fF7Ole12G47jYGpqCkNDQzh06BDm5uYwPj6OiYmJgcE3CQjK+fXNbhFr&#10;GAYqlQqmpqbw2GOPwXVd3HnnnZiYmMD8/LyqpNZqtVRoaa3VB/WA10rbf6Vg5UpWGlMCmb7vq22c&#10;zWbf8O290nrJazIn/Tqcy+UQBAGiKEK5XEYYhvB9H7t378bzzz8P3/dRKBQwOTmJ0dFRNJtNeJ6n&#10;Wtf2I+E313VVMA64GHaTa7tpmipwuFLQX+ZtmqYKEuq/Rwwi4+nXdwkUyvK3b9+OYrGIarWq2vKO&#10;jY2hWq2q1thSVVCCoenxB1X4E3qQVF7bqoAtW/ESEREREREREREREREREdGGnT179n987GMfu6vR&#10;aJyVYF6j0egJQaRvcOs3vSXQJ8EAee1StGqUSkCmacK2baku5H31q1996E//9E/vW1xc/AZDfUQ/&#10;dFbtO7qV56N0i/FCoQDXdeH7PlzXxZ49e1AoFLC4uIhTp06tuuw3O9SXJImq+jY3NwfbtvGLv/iL&#10;2LNnDx544AEcPXoUV199NWzbxvnz59FoNJDJZNbV7lUPYgMXW9mmH3pVO/ncZkkltyiKVDjzSumO&#10;+no1WliWpQJ+Eqo0TRPveMc7cOutt6Jer+Pxxx9Hq9WC67potVpot9s9Y0lVO+G6LoDeAJ7+HqnU&#10;p79H2vSmH+k5622P04+09D6XZTqOA6kknM/nMTo6ilwuh2q1ilarBQBot9vwfR+O46DdbmNhYWHN&#10;29ZxnJ6HVCDeTIvmfhjsIyIiIiIiIiIiIiIiIiKiTVlaWnriIx/5yFtfeeWVZzzPw/bt25HL5QZW&#10;2pEgit62t5+tDvelx4uiCN///vdfuffee/8qCILvJEkyuDQQEf2gWjEVJ4HgS0WCfhKk2rlzJ/bu&#10;3YtMJoPp6WksLi7CcRy4rqtCZo7jqDDfVob6JJjU7zGIZVkIwxC1Wg2FQgGjo6MoFovYt28fyuWy&#10;WgcJmFUqFQArV2JbyUrrK9cWCQGupRVvOhiWJtcN13VVsKzT6Wx5gOtS63f9m5+fR6FQwB133IHJ&#10;yUk8++yzCIIAxWIRvu/3bJtKpbLq98C27WUhPnleqin2q6oogUOdHtbU22LrIb/0sZAeIwgCLC0t&#10;odvtwnVd7NixA7Zt4+zZs3AcB6Ojo7BtGwsLCzAMA/l8vme/ynirtYWWP0iQddZbCustkWW91oPB&#10;PiIiIiIiIiIiIiIiIiIi2rQkSc78wR/8wTtmZmZesW1btdVdTb9qflJVT39tLcGa9A309PMSigEu&#10;hA5OnDgxfd99933F87x/er21MBH98HH1H7rd7rLQlrQTvVRhrvS4uVwOe/fuxZ49e1Cr1eB5HgCo&#10;IPSgkJBUQN1IKHqjQWrTNBGGoar2BgCHDh1CPp/Hhz70IeRyOXzzm99EtVrF7t27eyrHXQ7S4av0&#10;Q/aNXhmx0+m86a2PN8u2bbTbbVSrVUxMTOBHf/RHsbCwgMOHD2PXrl248cYbce7cOeTzeRSLRSwu&#10;LgKAarUbBEHPd0JCj/2u1bKt9Cp98juC/J6wlu+YHvJbKZAp3wMJ/8l3Ip/PY8eOHQCA+fl5zM/P&#10;q/Ch67rI5XLq8zKPtQR707+vrEZCi6uJ4xjGlVIekoiIiIiIiIiIiIiIiIiILn/btm276md+5mf+&#10;2zvf+c732a/f6e93wzuTySAMQ3WDPooi2LaNQqGAsbGxZSEB+XfQzXO9ClD6pn+qQlD02muvHX7w&#10;wQcffvDBB//+7NmzDyVJsrQlK09EV5wPfOADf/FTP/VTvyI/S6AnHbzRK4atl1Tw6kfGNQwD3W4X&#10;hmHAsizVqvbMmTM4ffo0hoaGsHPnThQKBTQaDeRyuWWBI8Mw1PlO5inPyRwGtcDtF4pOj62fV+Vc&#10;rJ/DpSqfVGjLZDISosbc3BxKpRImJycxOjqq2tqu10qBKAmdxXHcUxF2tRBhOiTWL0slx4Vs3yAI&#10;YFkWMpnMwDaxl7MkSWBZFpaWlmAYBkZGRtBut/HMM89gYWEBIyMj2L9/P6IoQpIkcBwHvu+j0Wio&#10;dvayryXYpreYBi5sV73KpAT6ZNuZpqla5urHl36dT7fqXQtZpswTuBjQy2QyKtDYbDZhmiZGR0eR&#10;yWQuBOn6fM/172M/EhyUkKJULkz/vqKHEk3TXDUo3O12GewjIiIiIiIiIiIiIiIiIqKtVyqV3vGp&#10;T33q6/l8fky/uW2aJpIk6VttR26cT05OIpvNArhYRUrCKYOCfVKRb6XXTNPEiy+++Oxv/uZvfnJx&#10;cfG7SZLMbmolieiK9/M///N//Z73vOeDjuOokFGn0wGwPESmV21bj5WCfWEYQpZtGIZq8yrLyeVy&#10;aLVaePXVV7GwsIDrrrsO+/fvx9LSkho3iiIVCASggtLpOfRbp7XMUX+P/vn0OdeyLFXlLo5j5PN5&#10;tNttFItFdLtdvPzyyzh//jyuv/56TExMbKgd70rbP73vLMtaNTy10j5NbxM93CdBTD1E2K89rP65&#10;1eZ/KQxa/yRJUCwWYZomarUaWq0Wdu/ejSiKcPToUbzyyivYsWMHbrnlFgRBgHq9jk6ng2azCQBq&#10;fbPZrGoVHQRBTyhSQnnpbZwOwAk5ZuW9cRwvC/ZJeBMACoXCsvclSYJsNgvTNOF5HjqdDoaGhtR3&#10;O45j9XoQBDh37hw8z8Pk5KT6fHpOhmGsGNyUUKw+N6lemf7eraeyX7fbZSteIiIiIiIiIiIiIiIi&#10;IiLaeo1G47u/9mu/dmez2ZyTYES6Co9eIUq/6S/BgH4tdNP0MVYLpXiet3Dvvfd+bXFx8RsM9RER&#10;AGSzWbtUKiGXy6kglx4K04NRemjtUrTmtSwLruuqsFQYhuh0OiiXy7jmmmswNjaG+fl5zM3N9YTO&#10;5NyqB8/CMOyZ41rbf642v5XEcawC2LK8TCajWglfddVVGBsbw6lTp7CwsLCmMd+slrf9AlgyFwlR&#10;ynuCIOhpgTzoGFmpfeylsNLxOTQ0hEajgbm5OZimiUKhgPn5eWQyGdxyyy34sR/7MdRqNZw8eVJV&#10;1Mvn8yrQJ+Ov5Tsg1ezk2u44DmzbVhX8VqNXRFwpZCfBuna7Dd/3YRgGXNdVv28AF/Zhu92G53lw&#10;HAf79u3D2NgYXn75ZRWy1UkFyNXox4tt28s+o7f2XQ8G+4iIiIiIiIiIiIiIiIiI6JJIkuT4l770&#10;pY/mcjl1c10qSwEXQ3l6Rb3XP7eh5aWDGDKObduoVqun/uqv/ur+Rx999KtJknQ2sVpE9APEMAxb&#10;zk3dbnfVFrH6eUsCSxKiG8SyrL6hLglLAVDjyLkwjmOUSiU0m01Uq1WMjIzgrW99KxzHwfe//314&#10;nodWq9UTmJJxgIvV5iSM+GaReUgFv6uuugq2beO5557D+fPnAVwIT7mui3w+r7apVFjzPG/NYaj0&#10;tWM91dHS+gXSAaj2vnpgUqqzhWGIdru9alvjy4Hv+wAuVtMrFAqwbRuLi4toNpvYvXs3pqam8Mor&#10;r2B+fh4jIyPodrsoFArIZrNwXVdtC2lNrFtrC904jtUxLN/DfoFBCfRJBb1BrXHTVQD15cRxDNM0&#10;kc1mkc1mEccxPM9DLpfDDTfcgCNHjuDUqVPLwoPp8dLf5/QxIus+6Hu3luNDXr+yGjwTERERERER&#10;EREREREREdEV5cknn/zvX/nKV2792Z/92V+zbduMokhVcgqCALZtY2hoCFEUIQiCFVsnpm+e6zfG&#10;+wU45Mb7/Pz80c997nPf+OY3v/k/oig6sXVrR0RXOtu23cXFRRiGgVKphHw+v+ZQ0jqXo/6frt5l&#10;mqZqqasHBrvdLsrlMsIwRKPRgOu62LFjB6rVKmZnZ+G6LsIwxNDQ0JtW2W4QCScKWdd8Po9rr70W&#10;zz33HF566SW0223cdNNNOHLkCCzLwuTkJHzfVy2JgyCAaZrIZDJrrp6WXuZmSSt4/ecwDGFZlgqY&#10;SSgtCALVIvbNttIxEUURHMdBLpcDcOGYdBwHnudhYWEBQRDgwIEDCMMQhw8fRrVaxejoKCqViqqI&#10;B0CF+mRbyLbSj3f5Psky5f/p8KnMV7a1XMMl+LnauqX3EwAVlF1pW5imCdd1UalUkCQJ6vU6SqVS&#10;z+vAxePJ931YltWz7fptX/0PFuTz6w2bGhv9SwciIiIiIiIiIiIiIiIiIqK1Ghsbu+MnfuInPnL3&#10;3Xf/fD6fzwFQVXocx4HruqpC0/DwMCqVSk81vyRJeirkSJUg4MLNfGmfKc9ZloVOpxM89thjj3z6&#10;05++5+TJkw8nSTL/Jqw6EV3GfuEXfuHB97znPf+7HiqS84helW01emvWlejtcteS2dHDTRLicxwH&#10;p0+fRrVaRRzH2LVrF0qlEsIwVCEqGV9vibtS0K1fmHGl+RmGsabWsnJ+lvlkMhlkMhmppIojR47A&#10;MAzceeedqmJcp9NBPp9XoW/P8xDH8cBqbDqpHKeHzNKBKn0MfT3S4T39uXTLdwmpS1teCadJtUF5&#10;Xsa/3IKXKzFNE1EUwbZtuK6LhYUFnDlzBlEUYfv27RgaGgIAdDodLC0tqUp4+nVcxpH93+l01HPA&#10;xbbW/Y5J+RxwIRArwc5B3y85vtL7qF+ozzAM9TuF/nmpnrm4uIiZmRnYto1isahadMs6WpaFbDar&#10;2u32+x7L8mXfy8/6e2WsQcefGoPBPiIiIiIiIiIiIiIiIiIieqMYhnHDZz7zmUcnJiYqUqVKWkdK&#10;JZ9t27ZheHi453MrBfuAi2GB18fsGoaRfOtb3/rH//Jf/svvJ0ny2KVeLyK6Mv34j//4I+9617ve&#10;MTk5qQJacj5ZT7AvHXQb9Jl0tb6NiOMY2WwWpmlidnYWhw8fxq5du7Br1y4AF0JnmUwGjUYDSZJg&#10;bGxMBd4GLXelSniDwler8X0fuVxOhb3kXC/nfsdxUCqV8NJLL+HQoUM4cOAArrvuOhXqrtfrAKDC&#10;36u1FY7jWAUU9WDfSnOXoNdKJDgm5Hqkh9NM01TXMM/zVNtYWd6VFOwDoIJs+XwepmnC932cOXMG&#10;s7OzGBkZQaVSgeM4aLfb6nrs+z527NgB3/fh+77aHrLtZN+kv2PptseyraQ1tbT9HdR+t9/cRb/t&#10;3m9/6xUlfd/H8ePHEQQBhoeHMTY2BsMwEASB2veO46jjOV1NcBCpwglcCCxKsE+OE9kW+Xz+Ymvu&#10;NY1MRERERERERERERERERES0BZIkeflv/uZvfs/3fSwtLamWdo7jqDCAfvMb6K3GMyiU8vqN+uTC&#10;27uN73//+0984Qtf+BsAT7wR60VEV6bJyUn70KFDeO6551CtVtfdKnMQqfK1ntaxayFtYMMwhOu6&#10;mJycRKlUwszMDFqtFoaHh9FoNDA7O4vx8XHs3LkTs7OzPaG6fuuoVzyTKn+bpQeeHMdBPp+H67qq&#10;stv58+dx9uxZ7N+/H7t27cKLL76I7373u2i1Wuh2u2i1WnAcBzt37lQVCwfZ6HzXsr8lmCcPCWU5&#10;joNsNot8Pg/HcdTrUtHtSiYVcIMgQBAEcBwHu3btwvDwMGZmZvDyyy9jYWEBhUIBruuqindLS0uq&#10;aqHs6/R3wDRN2Lbds/30/aeH/aRF9UbXoZ/07xF6uDMMQ+TzeUxMTGB4eBhRFKnKmLKe7XYbzWYT&#10;AFTlvn4PfTkSlExbrQKl9YlPfGI960xERERERERERERERERERLQpv/qrv/r09u3b91111VUHgyCA&#10;ZVmq3R0AZDIZVSUIWN4Osl8Fptdb8RpLS0tnH3zwwYc/+9nPfu3UqVMPJEnSuvRrRERXqu9973sf&#10;dl1358LCAmq1GrZv376s0thaw37pyqJC/7yMuZkOm8ViEVEUodW6cHqbmJiAaZo4fvw45ubmMD4+&#10;jmw2i/n5eXQ6Hbiuu6yNbXr5YRiqqoN6BVRZp/RDDAomScBNgtp6S9ulpSWUSiVcc801iOMYCwsL&#10;2LlzJyzLwunTp9FqtbBv3z4MDQ0hCAKEYajang5anmmaPWEqqYbWj/78VgU59XFk2UmSqCqCsn0z&#10;mQyA3mNrUGXBrZhTv3230vIklCbBPmnvnCQJXNdFsVhEGIZYWlpCt9tFsVhUYzqOgyAIEMexCjtK&#10;pUaphpmeG3AhHCf7Vo45CeVJQDJ9bK5kLd9bWZ5eNc80TbWfRkdHkcvl4HkeqtUqAKhAqlTr0+fc&#10;j8xZDzam2wPLvtDPC9IKOUkStuIlIiIiIiIiIiIiIiIiIqI3x9VXX/32u+666yPveMc7fq5YLFoS&#10;ABkaGsLY2Jiq9tTtdtXNb7lRnqq4k1iWZRw/fvzlT37yk599/vnn/yEMwzNJkvhvyooR0RXj4x//&#10;+PPXXnvtTdVqFUePHsXS0hKuvvpqjI6OwrIsdDoddLtdZDIZdLtdVa1ND/bYtt1zTtKDU+k2rFvR&#10;ilfCYRIakzBUvV7HzMwMTNPEvn37kCQJ2u02hoaG4LouoihaFuqS0J2Er/TWoOkWtP3I+Vh/n2VZ&#10;qt1uv+0ir0lLYcMwVPvgTqeDw4cPo16v48d//MfhOA5qtRqKxaLaF/0Ce7KvZHvo4bq0dAhvq+nr&#10;J+E+4EJoSyrV6cH1dGv5NFknPQQo23yl+a8UbBt0/EVRhDiOVYBN5i/zGxoagm3baLVaOHHiBBYW&#10;FrBr1y6USiU1hh4ONAwDnU5HrWO/trtShTJJElWdT44rCc7p4TsJEabJHNcS6JSfZR6v/3GACuLp&#10;+6XZbKJer6vA4sjICAzDQKvVUueDfttePr/S8ZYOq8q6qWOdwT4iIiIiIiIiIiIiIiIiInozve99&#10;7/vUhz70of9kmiaCIEAul8Pk5KQK0sgN90H3tw3DiJvN5szv/M7v/NHTTz/9uSRJtrb3JRH9wPrY&#10;xz52eM+ePdfm83nkcjk89dRTOHv2LIaHh3H11Vdj+/btaLVaqFarGBsbU+1g9YCOBLn0sJIuDMOe&#10;AJG8f6Pa7TYsy1KtToHe8NcLL7yAc+fO4brrrsPY2BiazSYymcyyMJReSUyCfekwmL5eg6TDe6u1&#10;F00H2SSIF4YhCoUCcrkcnnzySTz//PN4+9vfjjvuuAPz8/Oo1WoolUqIoghBEPS0ebUsC+12W833&#10;zQ72pdcxjmM1v2w2C8dxVCC03zGlk+OnX7vafgG3jZLgqiwTQE8IEQCq1Sp830elUkGpVML8/Dye&#10;ffZZjI2NoVwuo1gsquBfkiTIZrNIkgSdTkeNIdsliiI1/ziOe7aDBAPTZH7ZbLbvOqx2rA7axnq1&#10;R/0PCKRdcLPZxOzsLOr1OgqFAsbHx/u2CJb5pV8bFABMtym2bRu2basqlWzFS0RERERERERERERE&#10;REREb6oPfvCD/3rNNde85/rrr9/p+76qaOS67orhDODCTfxGo3Hqs5/97N8/8sgj98VxvPgGT5+I&#10;rmD/+I//+J+y2eywVOratWsXqtUqzp49i1arhUwmg5GREWSzWVUVLgxD1WpUWsACFyuC6eGidPUv&#10;YHNteA3DQC6X66mIJwGxxcVFuK6LyclJHDt2DMeOHUM2m8WuXbsg51YhISap/Ka3X5X10INOg/Rb&#10;K+7eaAAAIABJREFUl9WCfTq9XSxwIXhl2zYKhQIWFhbwyiuvYG5uDlNTUzBNUwXiWq0WyuUyDMPA&#10;sWPH4LquGksCVBKwW2l+W9WKNz1++rol7VX1UKdUc1upbbAu3dJ5ra1p1ztvva2xrEMYhgjDELlc&#10;DkNDQ2oO0m653W6rMFsul1OV7/RWuhI81Svzua6rwpgSarMsa1nrXiHHvHyf0mG51bbjoO2lfz/l&#10;PXrIsVAooFwuAwBmZ2cRhiEOHDiAWq2GMAxV22Hf9xHHsQrc6mP2W7ZUN0yHUeVhL/sEERERERER&#10;ERERERERERHRGyhJkqZhGHctLi5++ad+6qc+IM/rLfvkZr78//WWhvGhQ4de/vKXv/ytBx988H4A&#10;x9+sdSCiK1M+n7fy+TwAIAgCtFot3HLLLRgbG8ORI0fw/PPPw7IsTE5OwvO8ZWE+nZyjBlUb2wp6&#10;CA+4EDpqtVrI5/PYvn07Go0G8vk87rrrLjzzzDN48cUXkc1mMTExoSqiyTiDqgaup5pgv+DcWqr8&#10;ARcDVDKGVN2L4xjFYhE/8iM/gueeew4nTpzAjh07cMcdd2B2dhZxHCOXy+Hll1/G6Ogo7rzzTpw5&#10;c2bZPpEwWXp90u1gt9qg7ee6LqTlvLSelbbKq23z9PEkVe22ml4lV1+m/CzhyjiO0Wq1YBgG7rjj&#10;Djz99NOYnp6GYRjYsWNHTyVBff/KMoR+TEq7XQn1SUhPf4+sswTpgiDoqYa31mOv33oDF4Om6XCu&#10;7/twXVe16G42m3jmmWdw9dVXY2FhAc1mU7W8DoJAtb0WURQtq7DYb/9JpUB5jcE+IiIiIiIiIiIi&#10;IiIiIiJ60yVJ4gH4uXe/+91/8Cu/8iv/97Zt2wzg4s12y7IQRRE6nQ6iKILruvHzzz///J//+Z9/&#10;/cknn7w/SZJX3sz5E9GVKZPJOHq1LWkzumfPHjiOg6NHj+KVV15BHMeoVCpwHEeFqtLhY6C31e6l&#10;DI7p58ZCoaDmL/+3bRsHDhyAZVk4fPgwRkdHYZpmT0gqPe/NBBL1lrir6deuVz7v+z4sy0K9Xsf2&#10;7dvxMz/zMzh+/DgeeeQRjIz8/+zdWYxc53k++OfU2Wvvrl7YzVWkaC22JFuLZVv238kAxjiAAScY&#10;JEiQAIPJXAwGGc/VzCBzMYFykbkI4AQBbMO5yJUNJJMAccYeGyPAq+KRrcSWRVmURJEiJVJik71V&#10;V3dVnf2cuaDfj18dVvXGFiWbzw8okOyuOst3vuLVg+ftoNlsqlHETz75JNbX1/HGG2/A87xt213H&#10;kQDbnSLNinLuPM+RpulIk+I45RG8d/KayyRMBwDVahVFUWB1dRWPP/445ubm8J//+Z9wHAfHjh1D&#10;vV5Hv99HGIaQ8Kw0WAI3AnuDwQDAjbVxXVe1+UnjHQAVJNQDgXIMwzBU+9+4UdK7pX+ufAx9jLbv&#10;+7BtG2EY4u2331bthZ7nqWu2bVsF+Sbt8/Ko3jRNkaapau2TZ2zcTr0nERERERERERERERERERHR&#10;QXviiSf++7/4i7/4u/n5+Zq028RxjDiOpe0m/e53v/uDL3/5y1+6du3aT4qiWHlPL5iIfm397d/+&#10;7Uar1WpJYMk0TQwGA1iWpUZvnjt3DsPhEAsLC6jX66jX6yq4Y1mWatnSQzwSXttL+91BkFCRjDUF&#10;gCtXruDChQs4dOgQjh07BsuyEMexCsIZhoE4jtVIUAnJlUcMj6O3i4mdAlZ6k155TLHv+yqkGMcx&#10;ZmdnUa1Wce7cObzyyis4cuQI7r33XlQqFdVUqK+zHjDc6RlIQ9xB0s9VXgN9RK/sH9k3EmqbRA/E&#10;6cGv94s0TdFoNNDr9fDiiy9iMBhgfn4ex48fh+d5WFtbg23b8DxPBRplv2VZNtJoVx5PLONq9TG8&#10;egBO9pOMcZ5ku9HFWZbd8nt930vDpT6qeGNjA2+99ZZq9Gy1Wuj1ejAMA+12G1EUjewH/Z52uycZ&#10;7CMiIiIiIiIiIiIiIiIiovcdwzDu+frXv/5/33fffQ9VKhUMh0OYppkDCL7zne/86Itf/OL/PhwO&#10;X3qvr5OIfr39zd/8TVCr1TwJEQdBAN/3kWUZNjc3kSQJZmZmcOHCBfR6PbTbbdxzzz1oNBpI0xTD&#10;4RAAVLDovSTXIONJXdeFbdsqpPeLX/wCb7zxBu6//348+OCD6PV6ajSoaZqI41j9HcCu2uQk2KdG&#10;h/4q6LgdPUBVbmJzXRdra2uYmprCzMwMlpaW0O/3ceLECayuruKHP/wher0ePve5z+HIkSPo9Xoj&#10;x9lLc+Cdfmbj2vayLEOSJGrfeZ430qSohxOlbVHCb7cTGh03Bna/ayHPMooi1Wi3traGCxcuYHl5&#10;GQ899BCmp6fR7/dRFIUKn7quq0J9emhRjikhPuDWhrtx+1ICkuXr2s/9yWdN00S/34fv+wButAwm&#10;SYJKpYJWq4U0TXH27Fl0u1184AMfwNTUFMIwxOrqKlqt1sh3YTch0nK4kKN4iYiIiIiIiIiIiIiI&#10;iIjofacoikuGYXzyq1/96v/10EMPfdYwDGxubl7/5je/+ezXvva1fwyC4Ox7fY1E9OvPsiwHuBm6&#10;sm1bBah830e9XsdwOMQnPvEJXLp0CWfOnMHm5iY+9rGPwbIs2LaNfr8Pz/Pe8zGpwjRN1Yom4ahm&#10;s4mHH34Ynufh4sWLqNVqWFxcxNbWFjzPG2mLk/soimIkALbdvanRob9qURsXHBP6ufRwWhRFCMMQ&#10;i4uLSJIEq6ursG0b9XodV69eRbvdxu///u/j0qVLePnll+F5HprNJoIguOUc75dnsVvSCJdlGSzL&#10;QqVSUePngRtBs4Ma7Tzp2ex3zSqVCmScdRiGsG0bnU5HBT7PnTuHp556Cq7rYnV1FQsLC7BtG1tb&#10;W+oYk8Kg48YrTwrIlfdrmT4eey/3KSOUJQgq7Z4y+vrUqVN45513sLKygsFggFqthna7vevjb4eN&#10;fURERERERERERERERERE9L5lGEblT//0T//285///O9+5Stf+dr3v//9/ydJkv8oiuLOzrckot84&#10;hmFYX/7ylxN9dKweNJOQkAR5pqamkCQJXn/9dVQqFRw9ehSdTgdRFCGOYzQaDRVuAgDP81RI8E7S&#10;m+ikEW04HGJ2dha2beOVV17B1atX8dhjj8HzPAyHw7ENcNIWN4kE+PTPySjR7QJWuvIIXQBqXOtw&#10;OITv+6hWq0jTFGEYol6vY3p6Gs899xwuX76Mxx57DIuLiwiCQDW/6SOEtwvDvdeNfRK6lDY+PVy6&#10;31a+3TQWbvdsbmc9LMtCGIYIggCe58H3fdRqNXz7299GpVLBE088oVoYy9chY3YltCf/1q9Z/r1d&#10;8500UI67F339yyN3y/k5/bOGYajGQP3/iiRJkOc5XNdFHMe4ePEi+v0+5ubmcOTIEfT7/VvWZ9x1&#10;lclzr1QqDPYREREREREREREREREREdH738LCwmevXbt2HsAlhvqI6CAYhtH8yle+0tPb0MYFqSQc&#10;NzU1Bd/38cYbb+Cll17C1NQUHnzwQczMzGBjYwNbW1tqnCqAHYNZ5dDZ7YxW1ZmmqVrGgBtjTH/V&#10;eqpG3D7//PO4cuUKHnnkEUxNTSGKorHjcXfTErfXYF9RFLcEqcokVCjhQdu2MRwOVUuaaZo4d+4c&#10;lpeXcerUKRw5cgS+7yMIAjUqVdZikvdLsA+4GRKLokiNUPZ9f8cWunHnAO5ssE/GCZumqUbhyp7w&#10;fR8rKyt49tln0Wq1cPr0adRqNcRxDMuyJp5P1kMURaHCddsF+ySIOi5EJyOqyz/fTYB13Hn0Z+M4&#10;DgaDAVZXV9X/A3NzcyP3sJdgnzoPg31EREREREREREREREREREREdLcxDOPoV7/61cu/+jsATAyc&#10;SbBMglcAsL6+jvX1ddTrdczOzqJararAj2EYyPMctm1vG2KbFCgqf0YCRJVKZSSIpH9exoQCNxvP&#10;TNMcCccVRYEwDGFZFpaXl9VY3mPHjqHdbqNSqSBJEqRpiizL1PkmXaO04sn1yp/bBaUkBKavwbhg&#10;pQT7gJvhRGlMs20bQRBgZWUF6+vrqFQqOHToEJrNpgpiOo6j1qx8fGmHmxSy2kuwcbe2C/ZJSEzG&#10;8Uo4U2+I2+na9OPtJ9g3ruFwt6OY5XpkT0gTYZqmcF0Xg8EAr7/+OlZWVnD69Gl0Oh31mfLz18cS&#10;y73uNt+mr43sF70FUL9WuWf9z3G22yOmaarPSjAzSRL0+31sbW2h0+nAdV21LpZlqdBtmqaoVCoq&#10;CFsUxS0jlxnsIyIiIiIiIiIiIiIiIiIiIqK7jmEYH/r7v//7X07KzkjARtrCPM9TgbIwDFXY6K23&#10;3kK73caRI0dg27Yaq2rb9oG18JXHy45rpBs39ld/n1yX53nqePPz83j22WfR7/dx+vRp1Ov1kRCh&#10;tKRNImEluUYZIbqdcrBPmvO2a5KThjcRhiE8z0Oz2cTVq1exurqKOI4xPz+PhYUFWJaF9fV1NJvN&#10;sesi6zCOHpCbdM/673fbcrddsE+OI4G2JEkQRREcx1EBRWA0zDdu1Oxerqm83rcb7NvuPKZpwvd9&#10;9Pt9vPjii2g2mzh69KjaCzJCVw83Ahi7/yY9GxlpLNepByP1c4z73HbPe7tWQWB0/K8+Unl1dRXL&#10;y8uoVqtYWFhAvV5HkiS4fv06arUams0mLMtCHMeq3VMCgOLgYqVERERERERERERERERERERERL8m&#10;bNuuAZMbzKTtzjRNtFotADcCZfJ+27ZRrVZx4sQJRFGEN998E91uV41RfTdJYHAvY1pt21ZhNrmv&#10;paUl/Jf/8l9gGAaef/55JEmC+fl51Ot15Hmu2gm3a3mbdG2TlINSekudvMocx1GBxkqlAsdxkGUZ&#10;+v0+fN/HiRMnsLi4iCAIcOnSJXS7XbTbbXXfO13DXoxrU5TXfki7oowQlkZC13VhGAaSJFGBsd0E&#10;Rbdrn9Pp6z2uGfAgSVCxXq/j9OnTeOONN3DlyhV0u12srq4iTVMkSYLNzU0AN0N5243dLZN1LP9s&#10;Elnr3a7XJPpzt21brWWn01HNhDKqG7ixl+V9ejOh/GzkGm/ryoiIiIiIiIiIiIiIiIiIiIiIfg2Z&#10;pukCN8I4eqjplnGYhoEoigDcbOnyfR+maWI4HML3fVSrVfT7fWxsbGA4HO4qhGXbtnrpobXd0sfK&#10;jrObY9m2jVdeeQW//du/jWaziW9961t47rnnkKYpiqJQ95umqRodmmWZWo/yKODdhKTGXde4e5Cg&#10;Vvllmibq9To8zxsZvVqr1ZBlGdbW1nDt2jWEYTj2nLLmd9otoa1fNcnppKHOtm3U63XEcazW+k47&#10;qLZJYHT9G40GPvrRj+LMmTPIsgwnT57ExsYGAKDT6aDf76sgo97YJ2NsZS8KGU0te0/2bLmBsBy+&#10;lP10ENNuy2N+8zxXI65brRa2trawvLys7td1XXS7XfT7fdUECtwaGuUoXiIiIiIiIiIiIiIiIiIi&#10;IiK668zOzn7+r/7qr/7Ntm0VxJNRmPKSXE1RFCoklKYpsixTAZ7hcIipqSkEQYCrV6+i3+/j2LFj&#10;mJ2d3bExDLi1Ya3c/DZuZKtOrrV8Lv34k0J+0hhWFAU8z8P169dx4cIFJEmChx56CPV6Xb1P2gqr&#10;1erI+cqtajs11+lrKn8WRaHaAeUY5fspigJZlsGyLDXmWN6XJAksy0KtVkMcx+j1ehgMBpibm7ul&#10;mW7Seulrsp881e2Mqh1H9kUQBIiiCHmeqxCpYRi3jGeWdQR2F+rcyU77brfHkFY8/doqlQqiKMKF&#10;CxewsrKCY8eOod1uI01TNZ5WbxGUeyuKYmTc88jY2l99H6MoQhzHyPMcnuepEO64z5THKpd/v909&#10;y/7R1132lj7GWu51eXkZw+EQs7OzqNVqai/K92dc4+Du+wqJiIiIiIiIiIiIiIiIiIiIiH5D2LZd&#10;B24GcyzLGglZ6X+X4BRws5lOGsBc18VgMIBhGDh69KgK+FUqFTSbTRUqkjCatJHJ+NmdjBv9qn9O&#10;woj7Iffl+z7W1tbQaDTwqU99CisrK3jhhRdUuE+uX28Wk/Pu9j4m3Y/etrYdCUFJmM913ZGwH3Bj&#10;bTzPg2mayLIMy8vLqNfrqNfrMAwDpmkijuP3pLFvr2SNHceBaZpIkgRpmiIIAjWqV8KNEpaT/fV+&#10;Id8hx3EA3AjFSoCtXq/jqaeewurqKp599lksLCzg8OHDCMNwJOQpAbmdQot6e6N81wAgiiL1vGWf&#10;yH4tBwXlZ7sJRsp7JBirX2P5/45ms4ksyzAcDnHp0iUsLCxgYWEBpmkiDEM1Jns4HI6eY8erICIi&#10;IiIiIiIiIiIiIiIiIiL6DVOtVuvAzRCOPhpVQkHbjdTVw0HAjdCQaZqwbRudTgeXL1/G0tKSOna/&#10;31chHtu2VeBPXnsJ541r9durLMvg+z6mp6fxzjvvYGpqCrZtY2VlBb7vY2FhAT/72c+wurqqxoVK&#10;c5wYF2TaLwk76s9j3O8BjDwnGc0q4TcZwTs1NQXDMDAYDNDv95FlGZIkUa+DaLW7XbtpN5Sgmud5&#10;KIoCvV5PjauV30VRhCAIANwM0e3Vds2Ot0NvonNdF5Zlwfd9JEmCy5cvw3VdfPSjH8X58+fx4osv&#10;Iooi9XzHjdwt/71Mvlu2bavgZ5IkKIpC7ZUoiibus/2GZHVZlsFxHLiui36/j+XlZdi2jQceeAAL&#10;Cwu4evUqXnjhBQwGAzQaDdX8Wfbe71AiIiIiIiIiIiIiIiIiIiIiojvM87zqXkM80tYnymNoAcD3&#10;fbRaLXQ6HQRBgDfffBPdblcFjqTlT5rl5LXX67hdpmlibW0N169fx/T0NDY3N1Gv13Ho0CHYto1H&#10;HnkEx48fx8WLF/Gzn/0MaZqiXq+roJTQQ5C3Y9woUr0lUF+ncuufPAcJZ0qwamFhAUEQ4NKlS1ha&#10;WoJlWahWq+j3++j1eiPBxIMIJx40/Z7l3lzXRRiG2NzcRJIkI2u03zHCOgm6yfn2sz+F67owDANR&#10;FKkR1oZhYHNzE/1+H7Ozsypg+rGPfQwAcPHiRXVvOnnG476z+qhe4Oa+0Ucup2k6tv2yfO/6fe+H&#10;hC0lQOr7PprNJizLQpIkOHbsGE6fPo3hcIgLFy7AdV3Yto1ut3vLvTHYR0RERERERERERERERERE&#10;RER3HcdxXL2RT8aaApPHfcrv9ACQhKqkXcw0Tfi+j1OnTqHVamFlZUW14Pm+r1rm9ECcBJ4OsjFN&#10;gnLbBb2q1erI2NIgCNBoNFCv1xHHMT74wQ+iXq9jdXUV165dU9enN6nJueReDuK6gcnhxXK4cpJ+&#10;vw/P8/DEE0/g8ccfR5qmeOWVVwBAtRPGcTzS4idjVWXt9tOEeJAqlYpa0zzP4XkeGo0GPM9DkiTY&#10;3NxEGIawLAu2bd8Sutyrg75n/VhJkiCKIkRRpIKta2trKvR39OhRPPHEEzAMA0tLS6qB0HVduK57&#10;y54Tsr/lXPp+tyxr4ndK2vvKI34P6js4bo/ato3NzU34vo+HH34YvV4Pr776KmzbxtzcnHp20iho&#10;3G5Kk4iIiIiIiIiIiIiIiIiIiIjo180nP/nJv/6TP/mT/7VSqaAoChiGoUafCsnVFEWhAnxlaZoi&#10;jmMAUC1hWZbBNE04joM4jvH2228jiiLMz8+rljI9RCUhwUqlckswa1xYbi9tYvqI4TIZaSqhqSzL&#10;EMcxLMtCmqZoNBpwHAfdbhcvvPACarUaTp06Bd/3EcexWjc5j35cff3EdqExWX+5Jj3oOG4ksmEY&#10;iOMYeZ6rMciyhlmWqRG1aZrCsiwYhoF+v4+NjQ0cOnRIhcUknClNf2majoSyZEyyHrIbZz8NbzsF&#10;IWUvyd/lWvM8RxAE6Ha7yLIM7XYbvu/DNE3keX4g42Ql4Ajs7970UOm4z0uIUtY3TVN4ngfXdfHy&#10;yy+j1+thenoa8/PzsCwLq6urKqgne0XOo/8JQD1vfQ/prX76vpTvrD4Oe7chPz0MLLb7jLw3yzLU&#10;63X0ej38x3/8B1qtFg4dOoTDhw/DMAz0ej04jgPz6aef3vYCiIiIiIiIiIiIiIiIiIiIiIh+0/zz&#10;P//z733wgx98otzYpYeiJBxUFMXISFQ9GCSfk4BQURRq3O7W1hbSNEWr1YJhGNja2sL169fRarVU&#10;y5qMGJ3UljautGsvrWLbNQFWKhUVwJLQkT6GNM9zxHEM13UxOzuLMAxx9uxZFEWhRohKC1m/30e1&#10;WlWNhNJCqK/npAKySqWiwnn6eySEpQe5dBJILI9PLYoCw+FQBcUsy4LjOKox8eLFi0iSRAX84jhG&#10;GIZj12q785fvYa92Omae52ptJFiYZRmiKIJpmqhWqyoMKqFEx3H2fB2Tzi17Y7/BPlFem3JYUf6U&#10;572wsADTNHHx4kW8+uqr8DwPx44dw/r6unqvfmzHcUaChLJuEq6VwGd5NK+EIPWAnh7m3em+xzVi&#10;bheqDMMQrVYLtVoNV69ehW3beOqpp7CxsYFnnnkGb731Fh599FF4nofr169zFC8RERERERERERER&#10;ERERERER3X2q1WpjN+8zDGOkrU8PLOmjT/XGuKIokCSJGiPq+z7m5ubQarVQFAWWlpawsbFxW2NT&#10;3y0SwpLAoXBdF4cPH8ajjz6KM2fO4M0330Sapnj77bfRbDZx8uTJkYa2NE2RJMnIWFt9jLEe9hoX&#10;oJo0Dne3434ty4LruqhWqzBNE1tbWwjDEMePH0en0wEArKysIIoiVCoVuK57S2izfC13mt5YKEFJ&#10;veXRdV20223Ytj3S4Fde372SNj39Gu4U2SeHDh3CPffcg2q1iqtXryLPc/XcgBtjpFutFlzXxerq&#10;6i37Qkbtyh6cRP+cBFIPYqT0ONVqFcvLy1hZWcHCwgLyPMdrr72GEydO4I/+6I+wsrKCr33ta7As&#10;Cw899BAb+4iIiIiIiIiIiIiIiIiIiIjo7vONb3zjj0+ePPmg3tAlf45r7RtHDwCNaziTtjUJDNVq&#10;NTSbTZw/fx55nsNxHDU2dFJ72+029ukjRsvkvPp4UnmvjHXVR6Y6jgPHcXDy5Em88cYb6Ha7+MhH&#10;PoI4jrGxsaHCgBJolMa/LMvUfY67Nz3Yp1+HvORayr+X9dfHqcp7PM/DcDhEGIYAoBoBAaDdbiNJ&#10;EiwvL8MwDDVyWA+0TVqv7dZ5r3Zq7Jt0DY7jqBCiPs5WWv3KY553S79/fZ1v997GtSBO+p2MojUM&#10;A4cOHcK9996LbreLM2fO4NixY6qZsNFo4J133sHm5iZmZ2fHtufpI66Bm99RuadKpaL2h6yh7OHt&#10;Rljr97HdvZSZponBYIA4juH7PgzDwMbGBqrVKrIsw/T0NM6dO4fLly9jfn6ejX1ERERERERERERE&#10;REREREREdPdxXdfd6T37bWnTw1ASPpPQlW3b+OhHPwoAuHr1Kvr9PmzbVsEyee/7hYSbpJ1QmtMe&#10;f/xx9Pt9vPDCCzBNE/V6HUEQIIoi9b5y81l5PSc1y0mYT17SQle+nnHk51EUjfxMgnC9Xg8A0Ol0&#10;MD09jX6/j+XlZfT7fXXu8vHerQa326E3H9q2Dc/z4HkewjAcaZEcZ6d70p/TnW4qzPN8ZDy167qY&#10;m5tDEAT46U9/ilarhePHj+P1119Ho9HA8ePH93RsXZqmal/JWGcAI2FAPQRYJu/bTUOitHjOzMyg&#10;2WxieXkZjuNgcXER77zzDjY2NnDvvffiM5/5DNbX1/GNb3wDxn6Sn0RERERERERERERERERERERE&#10;v86+8IUv/H8PP/zwJ/QA2rh2u0mNffpY1HEmjXWV8aC2beP69esYDodwHAcnTpxAo9FQwaw8z0ea&#10;6uRPuZZxYaJx17ld6KhSqagWs3KoUM4n4TrDMFT7nrQaBkGAs2fPIssyHDt2DIcPH1aNZNJWKIFG&#10;0zRH2tB0egBNRs7q75Fz6uspQUMZlWzb9khjnYSu9OY6vZ3Q8zxUKhUsLS2h1+vBsix0Oh1Uq1XV&#10;/ibPWG8sHPdM99tqt9/AoDwP2a9FUSDPc6RpiiAI1D1alqXWRcKSANT75e8Snhxnu3vTW/ImtTHK&#10;9U667/LvKpUK0jRV6y+voijw1ltv4Y033kCtVsOjjz6Kzc1NJEmCarWKOI5HzikNkXoj5rhGQgk5&#10;yvmkbVLOq39/JrV6Trq3Mr0RMM9z9Pt99YyyLEMQBGg0GhgMBnjttdcY7CMiIiIiIiIiIiIiIiIi&#10;IiKiu8+f//mfv3Tq1KmH9FDbbgNaO71nu+NIIM22beR5jm63i42NDdi2jWPHjo2ErGzbhmmaCMNw&#10;bNvduFDUfkJm44J9ErCSUJ6E2sIwhG3b6HQ6WF9fRxiG6Pf7OH/+PNrtNhYXF9XYWwlURVE0Mgp3&#10;0vXL+pQbD8cFKKUZ0LZtWJalxtPK+23bnni/8p5KpaKCfOvr69jY2IDneZidnR1pCEySRLUtjmtj&#10;3O+a7ze3Jdc+bv0qlQr6/T76/b5an6mpKfi+P9JKJ3YKF243jnbSsxl3TeXjyXkn7QF5hq7rIo5j&#10;bG5uYmZmBlNTU/j+97+PX/7yl/jjP/5jADeaL/UQJ4Cxo5/HKYpChW2BG2Okq9XqyPWWn+1O1z5O&#10;ed/IZ8MwRBAE8H0fQRDAsixUq9Ub3/2nn356xxsgIiIiIiIiIiIiIiIiIiIiIvpN8txzz/1vjUaj&#10;LSMyJSy1m4CWNHaVR3HKa7tAkQTchsMharUaOp0O6vU6lpaWsL6+DsuyMDc3h2q1iiiKEIahavmS&#10;IJjeIKZfr/x7N4EmnT76tnwP8qeErVzXRZZlWF9fh+M48DwP9Xodruvi/PnzqNVqaDQasG0baZqq&#10;gJaE7sojTietrX7ecSQgKY1n+vpIC904EgTUw3qWZcF1Xfi+j5WVFfi+D9M0EccxgiBAs9kcuX4J&#10;Lcqf2623tMGV7/V2ythkjfQGQjmHhMZkPK8E1/Smx/Kx8jyfeA+7CbHutAbyu3Kwc7tjG4agjscG&#10;AAAgAElEQVSBLMtU+2O73VbP4+TJk9jc3MQrr7yC6elpeJ43MnpZjr/b74Hehqm3+41rmNT3Y3n9&#10;t3umcmw9QJvnOaIoQqVSQRzHiKJoJNj6/hnITURERERERERERERERERERER0h9TrdX8wGCAMQ7iu&#10;q0I8Yr9jUnejUqnAtm1EUYQ0TeF5Hubm5gAAg8EA3W4XQRCMvFcfv7rddR7k9E4JiOkv4EY4rlqt&#10;qmuJogidTgcnT57E1atX0e/3UalUkCQJ0jRVYcCDvC4hIazdkACXhAGlHTFNU9Xe1+l0cOnSJbz5&#10;5pvIsgytVmuk0S3PcyRJosKguzmnrIOQZ7of8kxkDWSUMgAkSYI4jmHbNur1unoFQaAa/HZ73ftR&#10;Hl27XxKe1PdcFEXI8xxBEGBrawsPPvggAOD5559HGIZwHOe2zinBVgDqWUvQTn8BB/sdE5Zlqf+D&#10;kiRBEAQcxUtEREREREREREREREREREREd5+/+7u/G/q+78tIVGk2k0Y9CSdNCkHtd+xtHMcAoEbs&#10;SrBvamoKm5ubWF5exvr6Omq1Gk6ePKnayPRxuQBGGsLKITG9rex2Q1Z7de3aNbzxxhsIggAf/vCH&#10;Ua/XEUUR6vU6+v0+iqJAp9NR42Knp6eRJMkt7Wpy3WEY3nI/hmFga2sLURSp8Jfneeo9RVHcEtSU&#10;n0uznd4MKM8eAKrVKjY3N9HtdpGmKTqdDlqtlmrDkwY+4EaQbdx5dPr79ffKebezUwuc/jv93qX1&#10;TfZLmqbo9/swTVM1E8qeSdN0bKOg2G4Ur678PdH3qj7W+HYlSQLTNOF5HoIgwNWrV3Hp0iXMz8/j&#10;6NGjGA6HsG17ZEyw7Bl9BLOMVdYDl2maqvVwXfeWUC2wc6hv0jrK/xX6GN88zzEcDtXPLMtSLX5F&#10;UTDYR0RERERERERERERERERERER3F8MwnH/4h3+IwjAc+fleg31iL4GlMAyRJAkqlQpqtZpqtuv3&#10;+2i1WnBdF8PhEGtra0iSBIcOHYJt2+o69MCSfi3lazjIMNVuZFmGarWKK1euwPd9pGmKf//3f8cD&#10;DzyA06dP49KlS2i322g0GlhZWcHMzAx838e1a9dQr9fVccrXO66NzzAMDAYDBEEA3/dhGMZIsG/c&#10;cYSsvT5GVw9Nuq6LarWKIAiwvLyMXq+HVqulGhXlmiQgtt25xq0RAPXZ/TwbaZObdG59vfR9UqlU&#10;1Ghn4EaAcTetgfu5xvIePci9KMeWMdCVSgW+7+Ob3/wmTNPEk08+ieXlZQAYGdMsQbo4jlWYT34n&#10;a6ofP45jOI6j9sNu7SbYJ+uQZRmCIFBjoWUEtApb7n15iIiIiIiIiIiIiIiIiIiIiIh+rXkSstEb&#10;u/ZCDy7tdbSphMlkNCoAeJ6njuV5HjqdDgBgaWlJtZDt9/ruBNM0sbKygqmpKRw6dAinT5/G4uIi&#10;vve97+H555/HE088gWaziX6/j8OHD6Pf7+Pq1auo1Wojx9gtwzBU61q5NS/Pc6RpOjYUWK1W4Xme&#10;CkvKOpmmiWq1iizLsLy8jCzLsLi4iOnpaVy7dg3dble1q8mYWDnXdmtdDnrJe9/tMrbyNdm2Ddd1&#10;1Qjo4XCIJEnUzw3DUPclbXU77aHtxu4e9ChrvemuUqkgjmMEQYAoijAYDPCZz3wGV65cwbe+9S3U&#10;63UVLpXvWBiGyPMctm3DsizVpFh+DrIGjuOoe9PH8AK7+25JyHSnPV0UhWqclMZA+TyDfURERERE&#10;RERERERERERERER0t6klSQLf91UobD8Bv9sJacnITQmGybGkvcu2bTSbTQyHQ1y+fBnAzWY+GT+r&#10;X/dBB6n2SsadzszMYDAY4PLly/jkJz+Jhx9+GGfOnMGzzz6rRsFeuXIF9Xodi4uL+z7fdmsuo3al&#10;iU9fG/l3lmVjQ3eWZaFarSLPcwRBgKmpKRw9ehRXr15Ft9uF3vIoIbPtxh2Pa1d8L0RRBOBGgLTd&#10;bsO2bQRBgF6vpwJvSZIgiqIdx/OKJEnuWIBUb1WUsJxcbxRF6PV6+IM/+APU63V85zvfQRAEKjSa&#10;pimiKFJjsCXEKMfVWZalmv6k5U9a9eRcu/m+642MegOoHvSTcdByTrkndYy9LxMRERERERERERER&#10;ERERERER0a81d3l5OTVNcyRoI+GbvYSv9BG5u6E3vemfkwbBkYt0XczOzqJareLs2bNIkgSu6yJJ&#10;EnS7XURRdEuzmjQByshfCQq+25IkQbvdxvnz5xGGIer1OgzDwCc/+Ul87GMfw09+8hN897vfRZqm&#10;mJqaQhiGCIJgX0E3CVZJGKrcirbbsJmMR5WXjGGV8KSEs2ZnZ9FutxHHsQr23e54WX1s8J1QHjUs&#10;1725ualCf8CN5zgcDmEYBlzX3Xbv6K2TSZKokJo00OlreNAk3GqaJnq9nmrB/MxnPoMTJ07ge9/7&#10;HtbW1tQ1SUhPgnPl76F+T9IGCUC1/smfRVGoNsid1mY78nnXdREEAYIgGLmuoihgvNu1jkRERERE&#10;RERERERERERERERE7yemaX7kC1/4ws+bzaYxOzurQkESQrIsS7Vp7Xbspry2C6pJYEhGiOrjZCXo&#10;pYcLDcNQIbbBYIBr166hVqthZmYGjuOoBjH9+NIOJscrX5Oc690IWxVFgWq1isFggDiOVbDLsiys&#10;rq7iwoULWFlZwaOPPoparYY0TeH7vvr8uGsaF54qigJbW1uwLEsF0PQ11PNQ+jrs5r7L66W3xEVR&#10;hPX1dRiGgVqthnq9jkqlgjRNR9Zc9g4wGvA6iLY+CaaNCxbmea6aCstkhLA8jzAMEUURwjBUYbxq&#10;tarWMo5jFXKbdN0j7XK/Oq5pmiiK4pbnJv+W40mIUkgAb1zgUdZTPiPPUUYuS+OdaZqqlW9rawsv&#10;vPACOp0OZmZmUK1WkaYp4jiGYRhwHAeGYah2QqG3MGZZptZBGgz138u9lK9b1ktfu3LboPysKAoM&#10;BoORtZDvDRv7iIiIiIiIiIiIiIiIiIiIiOiu0mw22x/4wAeMOI5x9uxZrK+vw/d9OI6Dra0tyJje&#10;3ZJg0LhAk04Pl9m2DcdxVCBJH8cJjI4ezfMczWYTJ0+eRBRFeOONN3D16lXkeQ7XdVUQSIJC5VGj&#10;+jVNCn4dhEqlgiAIUBQFTNOE7/swTRNhGGJqagof//jH0W638e1vfxuXL19Gs9lEmqYTw3b7bRrU&#10;g5aiKIp9jUwGbobzms0mpqensb6+jsuXL2NlZUXdpzS6VSoV2LatGhP1RsDbtdNz2+7+9P2QJAks&#10;y0Kz2USn00Gj0UAYhqq9z7Is1QS530bF8ufk/JOOJ5/Rn53+kt/L90WO5TiOClcmSaKaAmu1Gj79&#10;6U/j3LlzuHTpEvr9vhp5Lecpf+eAm2E7CRDKd1QP6KVpqgKBEvrT6SO6t9vDpmnCMAxUq1XV1Kev&#10;BYN9RERERERERERERERERERERHRXsW3b9zwPhw8fxtzcHIbDIa5cuYIkSTA3NwfP8xCGoQoCjVMO&#10;7Ow2LCctZ+UxwBKGkxGj+nHlXNVqFVNTUyiKAsvLy1hdXVXhNdM04bquCmSVG9F2Gh16ECTgJK1m&#10;w+EQw+EQ9XpdrfHnPvc5HD9+HP/2b/+Gb37zm2g2myp0pd/37SivrTzH/Qb7KpUKkiRBr9eDZVk4&#10;ffo0FhYWMBgMcP78eQwGA/i+D9d1kec54jhWa3CQJDQoI2j30rpYDhfKZ2XfVKtVdY+bm5uqxe92&#10;r1e30/XKcyq/dvPc5FzD4RBRFKnA5R/+4R9iZWUFzz77rGrgW11dRZIksG37lmNLcA+AWgNZb/06&#10;Aaj3TWqV1I856XnJd9513ZGQYZqmDPYRERERERERERERERERERER0d3Ftu1GpVJBo9FAvV5HHMdY&#10;Xl7G1taWar+T9rJxoR09/KOHl/I8h2maEwN0ElTSf59lGcIwVD+TAJZcR5IkqFarAICNjQ00m02c&#10;OnUKc3Nz2Nrawurq6sg4Xv1cEuYrB/z0392JwJ/neeh0OnBdF0tLS/j0pz+Np556CltbWzh79iws&#10;y0KWZXBdF+12G91uV42GlVYzPfAo9yOta+82Wa8gCGAYBmZmZtQ45I2NDXS7XQA3RqgmSYIoilCv&#10;19+VccfbkfCYGuVa2pvArQE/AIiiCM1mE/V6HVEUYXl5GVEUbRtM3G7PHFRD4X7oAbp+v4/p6Wn8&#10;2Z/9GU6fPo3nnnsOp0+fxokTJ7C6uoq1tTXkea4CfL7vw7ZtZFmGJEkQBIEK4urhPgntbbf3yoFB&#10;GctbbnDMskx938sNgubTTz99YAtDRERERERERERERERERERERPR+96Uvfenxp5566nclwCNjd7e2&#10;tpDnORzHgeu6AKDGdurUqMxf/U5GblYqFZimOXYUqU4/pj4WtFKpjIzSlXGgcjwJbDmOA8/zUBQF&#10;tra21LhSPRQk4UMJxsko2vKoXv2e5HUQoSz9PBsbG/A8D41GA91uF8ePH8eDDz4IAPjFL36BBx54&#10;APV6HS+99BIGgwEee+wxnD17Fo7jQH9GlmUhz3MEQTAyjlVe5bXXRyQDGHvfZeNG+MZxDMMw1Jon&#10;SYKiKOD7PqrVKvr9vgq6SQDRMIx3beTxbpTvXf4uL70RTx9hmyQJkiRRY2i3O75+bD24Vr6G3Xwe&#10;2LnRb69s28by8jLW1tZw6tQphGGIs2fPotFooN1uI01TFR6NoghBEMCyLBiGMTKSd9zIXAn2SjBQ&#10;Ar3l+5e9JO+RNZKArTQS6t89tV/3WzFJRERERERERERERERERERERPTr6OGHH/6fv/CFL/xdGIaq&#10;DS7LMly7dg2DwQDtdhvT09MqbCchO2m3k1CPhP8k1KWH8/YaUtrL6NYsy1SQb21tDUtLSzAMA7Oz&#10;s+h0OgjDULXLSShJvx65J1EOLu63BU/WQT9epVJBGIYoigK1Wg2GYWBzcxO2baNer+PNN9/Ej370&#10;I9RqNXziE5/A/Pw81tfX0Ww2VTAuSRLEcazCUaZpYnNzU62B/ExvQRtHwmeT7ltClvrPJVgon5Vg&#10;n4QrK5UK1tbWsLKygmq1ivn5ebiui16vp5oW3wuyBjuFC+X3so55niOKImxubiLPczQajZFQpT6e&#10;Wg+oyn6S9ZOf68E1/drKPyvvyYMge8a2beR5jjAM8frrr+PKlSs4fPgwDh8+DODW4Ke09On7WQJ5&#10;Mm5ZWjJlhLSsjx4ylfXR/08oigJpmiKKIhUalD2pvzfPczb2EREREREREREREREREREREdHd5etf&#10;//pnHnvssf9KQjVZlsE0TczNzcF1XaysrGBpaUkF0fQGuDiOAYyOgZVmPT3QtNfWu3HNgDu9tygK&#10;OI6jgonD4VCNFJXrkyBRmqbIskwFnfR2MbluvYlwrySspQe95O+NRgOVSgX9fh/AjdG8Epabn5/H&#10;k08+ievXr+O73/0uNjY28OEPfxjXrl1ToSdpwXNdF2maYjAYjKyz3p4ITG6KK4f2yqStrbzWMiJV&#10;AoSO48A0TQRBgDiO1Ujnfr+Pt956C5Zl4ejRoxgOh+/ZSNpxjX3jOI6jQmnyDC3LQrPZRK/Xw3A4&#10;hARg0zRVTYXyvSmvmR7Yk/UuNyhKeG1c499BajQa2NzcxNbWFjzPg+d5OHLkCI4fP44zZ87g7Nmz&#10;aLfbWFhYAAAV6JOAowTs5E8ZFy3XqTds6ntPAn5yX9LoKd9HCYvK9xK4Oe5ZjmGaJoN9RERERERE&#10;RERERERERERERHR3+cd//MfPPvTQQ58CMBK2ieMYjuOoprWtrS0AN8JPesAHGA32SZOfHnIaF1LS&#10;G+EmvfaqKAq0Wi24rovhcIjl5WV4nodmswnbthFFEYqiQLVahed5qm1Mb/GTwJoedNTHg+5mRK8+&#10;5rd8/0EQoFaroVqtYmtrS7XdRVGEra0tuK6LD37wg5iensaZM2ewubmJJ598ElEUjTT+SUNeHMcj&#10;IbHbDfbJs9trsMxxHERRhCiKYJomarWaCpPFcYypqSmkaapG997JkN9ug32yB/QWPtM0YVkWOp0O&#10;tra2sLKyokKYjuMgDEN1bL3Fr9wCOSnwp59H3is/O0jdbhee56FarcKyLMRxjH6/j/n5eXzoQx+C&#10;ZVk4f/48sizD/Pw8arUaBoPBSPteufHQdd2RMcv6/wvlcK409Em4Vg8CS/NnOdCoh2sZ7CMiIiIi&#10;IiIiIiIiIiIiIiKiu8o//dM/ff6+++570rIsNdbWMAwkSQLLsjA7OwvbtvH222+rtjbbtkeCOhLs&#10;k1AfgB2DfdsF9/Yb7JPwkWVZakxoEASqEc80TXXtAFRTmOM4I81j5fGz44J9241KLd+vfmzLstDr&#10;9RAEASzLUs1vEqq8fv06giDAwsIC7r33Xpw/fx6bm5s4cuQIarUasixDFEWwbRsARoJ98rPbCfbJ&#10;ve01WCZjeSUIJ/siyzJsbGyo/WTbtgr3ATdHvOrn09f8IAJuerBPwmPjgqT6uNly6xwA1Ot1OI6D&#10;IAhGWufke6GPPd5NsK+8/uWw30HyPE99Z2X0bbVaRbfbxdzcHGZmZvDmm29ia2sL1WoVvu8jDEO1&#10;FyS0J9cm6yg/l7a9Sdevh/ZkZK/8Xf7f0P8ux5B1YrCPiIiIiIiIiIiIiIiIiIiIiO4q//qv//r7&#10;995770dkTCZwI4Rj27Zq9rIsC4cOHUKSJCqUlmUZarXaSDuXBPzGhad08j69YU4fe7vfYJ/eliat&#10;eP1+H71eD2EYolqtwjRNDAYDFazzfR/AzXYwCRJJc+Ek2wX7AIzcj97kJmsjY3XlnNLaJqNdpdWs&#10;VqvhF7/4BV5++WW4rouZmRk1JlXCdPLcpAVN1r7csKbbbo33O4K4vIdM00S1WoXjOOh2uxgMBkiS&#10;RLVApmmq1kQPTcq9HdRI2nK4cadQqdy/hNaSJEGWZXAcB81mE4ZhYHl5GYPBQI3jlUCkHnjTA3Dj&#10;gn3y7MXt7v/tyP7Tw7tyzdevX0ee57jnnnuQZRneeustvPPOO+h0OmpUtR74lFHMcRyPBP7k3vS9&#10;pwcky/ea57kK1+qjfvX3ytox2EdEREREREREREREREREREREd5Vnnnnmvztx4sT95eANcDPglaYp&#10;siyDaZpwHEeFnaIowszMjBonK4Ee13Xhed4t42j1oJY0dOljT4Gb4bD9BJtM01Qjdvv9PgDg6NGj&#10;aLVaCMMQ165dAwC02200Gg01arfcLDhuLfQ12UvgTO5PD6pJiE//NwAVcJL3p2kK3/fxqU99CoZh&#10;4F/+5V/QbDbxyCOP4MqVKwiCQAX99NCgPuZ0kknhMfn5fgJ15dY9OY6MQ06SBBsbGwCAmZkZFQ6T&#10;5rtyA+RBtdaNC5DqLz0YKYFOCeZJiA0AwjDEYDBAq9XCzMwMoijC8vIyAKimSHmu8vlxIUm9kU4P&#10;QwLvTqhPrk8/vn4O13XV9/vQoUM4dOgQiqLA2bNncezYMbiuC9M0kec5tra2YNs2Go0GwjAcGVct&#10;95NlmVpXPeCoj9aV9ZRgqjT46SOJR0KiDPYRERERERERERERERERERER0d3kmWee+W8XFxfvBW5t&#10;NpNwjoStbNuGbduqaSsIAvUz0zRV+Efa2vRgmR4kGhc401vMys1dk17jxn1GUTTSHCijYQ3DwGAw&#10;QJ7n8H0ftm2rkaTlQJ8ePtTDSHK8vQTO9tJAV14X/V4XFhZQr9fxgx/8AIuLi3j44Ydh2zauXLmi&#10;glryLMSkAJus1aQAmQQD96P8jPI8V+G9mZkZ1Ot1XL9+HWtra2i322i32+oZ6OGzgx5Fux09bCah&#10;S/05y73I+sZxDACYmprC1NQULl26BM/zUK1W1V6T5z1unfXQn94Q+W7a7viWZamQrdxjtVpFURQ4&#10;d+6cGse9tbWFI0eOIEkSdLtdtFottU7yXZFWTP15AjdDn7Ztq++pBIaLolDBYH3N5XNJkjDYR0RE&#10;RERERERERERERERERER3l2eeeeZ/OHTo0HEAE4NferANuDnWM01TBEGAOI5HWtbiOEYYhrcEdfSx&#10;nDr9XHsJOI0L+0mYyHEcVCoVrK+vqzCf7/tYXl7G2toaoihCq9UaGyAbNza03Oq3l2uUP/cT7KtU&#10;Krh27RqKosCDDz6IJEnwwx/+EHEcY25uDgAQRRFc14XrugCgxvhOamAst6mV7TRmeBJpotNb/4qi&#10;UNcio3eTJFEvCdGV12ZccPO9Ut5jEsRL0xSO4+DQoUNYWlrCYDCA7/tq7+nhPp2EX/WRuHq4Tx9j&#10;fZD3MI6sf5ZlSNMUwI2gn+u6aDabuHr1Kn7+85/DMAw8+OCDWFpaQpZlasSyHpyVgKB+n3Ju2VPy&#10;3jRNR8KUskckPCt7Sa6bwT4iIiIiIiIiIiIiIiIiIiIiuqv86Ec/+p86nc4CMDnYp5OQTqVSgeM4&#10;iKIIw+FQhft830eapojjWLXH6aE9CTDJuE79fAdBjiNBJcdxVKDM8zx4nocsyzAcDhEEARqNxi3H&#10;kOCV0Nv69koP9m3XhCfNZeM+22q1sL6+juXlZdx3333o9Xp47bXXsLa2hgceeAC2bSMMQ0RRhEql&#10;gmq1ektj2rh7lHvTjRsduxsyvhbAyPhaAKrlMQgCpGmK2dlZOI6DlZUVbG1toVarjYS8JHS434Dh&#10;QZMGyXGyLFN7WUKuMppavhPSAqi/txxiBMaPodYDgDs1+8keGveaRL8W+bw06RmGgYWFBViWhUuX&#10;LqFSqeD48eNqTeQ7Jm2REtjTA8AARoJ/+rnkO2Wa5sSwr+wHBvuIiIiIiIiIiIiIiIiIiIiI6K7y&#10;k5/85H9ptVqdcgBID/ZJe5Y+KtW2bXieB9/3kec5BoOBGs3baDTgOI76nHwGwEirnt7KVj73QSgH&#10;Ck3TVKErwzAQhiE2NzdV4K8oCsRxrEJqEj4CRscS62tVDmKV6e/bLqg2LoAlP1tZWcHi4iKq1Sou&#10;X76Mhx56CMePH8f169fxgx/8ANPT05ifn4fv+2Nbzyadb9z17HcMroTX9M/Kz6SdzXVdFbQsigL1&#10;eh15nmM4HI58vlKpqNZB4Nag5Z02KRwnQbY0TdHpdOB5Hvr9PtbX11EUBebn55HnOaIoUuOIZUS1&#10;vi/KxxTbBTPLtnvWOyk3BcrPTNOEbduYm5vD4uIiXnvtNVy/fh3NZhOO46jzTgoOlps+gZv/rziO&#10;o8b+lts65f8I+Q4CbOwjIiIiIiIiIiIiIiIiIiIiorvMz3/+8//D87zaTuNxJXQl75ORqpZlodVq&#10;odlsIkkSdLtd1bamv18P8UmwSxrIykGydyPEpQeMJHzYbrcRhiGWl5cxHA5RrVZVOE6CaHpYbdxI&#10;Vjm2LkkSFUwqh8L0z5db28YF+yRE2ev1YNs2Wq0WwjBErVbDfffdh5WVFbzzzjvo9XowTRPz8/Mo&#10;igJra2tqNO84k0bd7jfYtx19D0hQS4J81WoVWZah3+8jz3M1BtYwDGxsbMD3fdi2rQJ08tk7abvW&#10;u1qtBsuy0Ov14LouZmZmUKvVsLy8jPX1dXieh06nA9/3EQQBkiRR+2anfb6XsdT6mGV93PJOZH8b&#10;hjHyvXUcB4PBANPT0zBNE/1+H0ePHsVwOMSZM2dg2zZqtRqq1aoKOEoAU4Kc5dZPffyzbdu3jIXW&#10;11n//gDA5K5LIiIiIiIiIiIiIiIiIiIiIqLfQJZleTu9R292k7+bpqlCPKLRaCCKIly+fBlzc3OY&#10;m5vbttFOQj7y57vFtm01BlWuX0JFi4uL2NzcxMbGBhzHwYkTJ5DnOfr9/sgxJIg27vp12zWnJUmi&#10;/i7NbfrxxzEMA61WC6ZpYnNzE61WS43eBYDHH38cb7/9Nq5cuYI0TdFqtVCr1RBF0dgxw+8nWZap&#10;scEAMBwOVcByamoKnU4HSZKo5yZNiq7rIo7jscG1Oz2+N4qikbHBpmnC9334vo+1tTVUq1W4rgvX&#10;dVWAzXVdFVwrmzQCez92uxb6deh7tFqtYmlpCa7rYm5uDmmaYnFxEf1+H+fOncNwOMS9994Lx3EQ&#10;BAEA3DJ+G7gxilf/fwKY/D0pjxuW/x/Y2EdEREREREREREREREREREREd5WXXnrp/xzX7rWbgJEE&#10;laSFzLZtWJaFKIoQBAEqlQosy4LneXAcB6ZpIgxDFQrUm8vK4zoPkt4Kpo8TlibCmZkZuK6L1dVV&#10;DAYDzM3NwXVd9Pv9iYFAWa9y6+B27W56m1rZuM9IqClJEqRpCsMw1DhXuZ9ut4sPf/jDaDabuHjx&#10;It566y0cOXIEU1NTSJJkYmDwvWjsG/d3GY9cqVQQxzHCMESSJHBdF9PT0wiCAMPhEJ7noVarIc9z&#10;1V44zrsREN3umQZBgKIoVPNgEATIsgzNZhOWZWFjYwPr6+uI4xiNRgO2bU8M9QG3NmXeSTLCWQ8E&#10;SrMecLNp89SpU7h27RrW1tbQaDTg+74K7klg1TRNWJY10gaok/2r/x+gfzflTzn3ne1oJCIiIiIi&#10;IiIiIiIiIiIiIiJ6DxmG4U/63W4CUnoISII99Xodp06dgmVZeOedd1Rgp9vtotvtwrIsFeCRz7/b&#10;o1Wl6U1IWE5aw3zfR6PRQKPRwMbGBjY3NwFANa2VR9qWj1X+2UFds1yfXG+SJIjjGABGRplubGzg&#10;gQcewGc/+1n0+338+Mc/RrvdRqvVUvepH2+7VsE7yTRNFVr0fR9zc3Not9swTROrq6tYXV2FaZqq&#10;eVBv77uTtgvYeZ6nwnrAzWdl2zY6nQ4cx8HW1ha63S6yLBt5768T+X43m01UKhX8zu/8Dk6dOoUX&#10;X3wR3W4X9Xodtm3DNE3U63UMh0MEQXDL99uyLGRZpvZzFEUAoIKA8pJ/y++MO51yJCIiIiIiIiIi&#10;IiIiIiIiIiJ6rxiGMffVr371+n6b2yqVCpIkUS1lejinUqmg2+1ieXkZ09PTmJ2dheM4KpgmjV3A&#10;aMDvdvM7etvfdk1r8l4Z8Srtgr1eD2+//TY8z8PU1BQsy4Jt2zAMA0mSqPG75cY4abCCf2kAACAA&#10;SURBVFq73dBWnufqmvUxxsPhEFEUoVKpqAZE4EbgajAYwHEczM7OIk1T/PKXv8T6+jpOnDiBw4cP&#10;A7jZFijXH8exasKTn8u4WP1+brc9UX/Ocn8613XVGFfHcWAYBqIoQrfbxXA4RKfTQbPZVMFEz/Ng&#10;WZYaRVx2p0J/ch9yf+XWxjRN4TgObNtGkiTo9XqIogjtdls1D04iz+P9SL6jlUoFtVoNr7zyCn76&#10;059idnYW9957L3zfRxzH8H1ftfdJ0FG+//L/A3Bj/44bxy0hTvk5g31ERERERERERERERERERERE&#10;dNcwDOMDX/7yl8+NG2u6m2Bfnue3tL+laapCV81mE0VRYGlpCWEYotVqqbG30tol4zj1sM9t3M/I&#10;MXbb7qaH3pIkAQC89dZb6Pf78H0fs7Oz8DxP3bME3g46RKaH+vSxpNJclmWZCvtJ291wOMT999+P&#10;69evY3NzE1NTU8jzHK+++iouXryIRqOBj3/84yiKAkmSqPvQ1zyKIgyHQ9XwJ2tSXk/9+sZdu3xO&#10;J6OKy+8TEg5NkgSmacK2bbU/VlZW0O/3YRgGjhw5gnq9jiiKth0xfKfb/GS9JqlUKuqaNjc3sbq6&#10;Ctd18eCDD2JtbQ1xHMO2bRUULa/X+42se5IkuHbtGk6cOIEsy/D9738fly9fxiOPPIKPfOQj6vdR&#10;FGF+fh55niMIAtTr9ZE9LetXDvZlWaZaAgHAfPrpp+/cXRIRERERERERERERERERERERvYf+8i//&#10;8vDv/u7v/o/jfifBm+3ojXjSeCchuSAIYBgGGo0GkiTB5uYmer0efN9HrVYbaaOTz5d/tlflhjm9&#10;RW2n+5DQmrQHyvjX9fV1hGGIqakp2LZ9y1jfgxwjPG6sr35dsr56oNIwDIRhOPIe0zTxwAMPwLIs&#10;vPzyy0iSBPfffz+KokAcx8jz/GYT2q8a8vI8HwnFybMoB/smkX2QpqkKP8r+0F+6LMswGAxQrVZV&#10;4FBG89q2jVqtpn5WFAUcx1GBr0kBvnHnlNe7MfJ5p2Y9WcMsy1Sgrd/v48KFCzh06BAajQbiOFb3&#10;KIFNeUbAwe6x2yWtlI7joNPpoNfrodFo4PTp0wCACxcuoFqtjry/Wq2qZyfrod+TPJ/yd1dfWwb7&#10;iIiIiIiIiIiIiIiIiIiIiOiu8dd//df3/t7v/d6fFkWhAlMSypJA2XahKBljK2E3/X2+7yMMQ4Rh&#10;iHa7jUajgaIosLa2hmaziTiOR8Je+lje/dpvsK+sKAr4vq/CjXKtElbTA3Z6+Oh2QokS1CsHxWRM&#10;sGmaMAwDaZqq0KSM1I3jGK7rwvd9FEWBIAiwtraGU6dO4eGHH8arr76K4XCImZkZ1QxXFAWiKFLn&#10;lUDjuLXQR8xut2YAbgltbadSqcBxnFvGMsvnHcdBrVaDaZpYXV1FmqbqHtI03fN6H3S4TxoUtyN7&#10;Ru5L2gh7vR4Mw0C73Ua1WlXPwzAM2LY98jz0IOek65cwoNznuxVolOBhkiRotVqwLAtLS0uwLAuL&#10;i4vY3NzEuXPnkGUZDh8+jHa7jdXVVcRxrEbz6u2c40J98vOR79b7ucaQiIiIiIiIiIiIiIiIiIiI&#10;iOggTU9P/9df/OIX/18J5+ljdSVUJAGccaN5JXwjASc9nCaBIn1sbZZl2NzcRL/fh23bqNfrqNVq&#10;6rh60Gs/9juKdxwZCwsA169fx+rqKgDAdV1MT0+rYF/5M5NCVHJt5SCjfq3jWu3kcxK2lPCX4zjo&#10;9/twHAetVgtpmqrmN8/zYNs2hsMhLMtCmqY4c+YM8jzH8ePHMTc3B8dxVLDPdV0AQBiGsG175B7k&#10;3HKNd4rsGzn/1tYWtra2kKYpWq0W6vX6LWslobFJ6wiM3s/tKrc36mQN9RZGy7JUa1+SJLh8+TLS&#10;NMXc3Bymp6dVe6KE+uQ7pTcsTtrP+tja8r2PG7W9H/JMJKzY6/VQq9XgOA6CIEBRFKjVavj5z3+O&#10;c+fOoVar4f7778fMzAz6/T4sy4Jt23AcB47jqHUZN+JZH8VrWRYb+4iIiIiIiIiIiIiIiIiIiIjo&#10;7vHlL3/5o7/1W7/13+jtfEJv1NKDUOVGPP3naZqqn0lATIJMEtJqt9vwfR9ra2tYWlpCnufodDqw&#10;bVuNhJXGsr0G/A6qsQ+AahiTkbBpmiJNU9VCmCSJujc9LLZdsA/A2BCTXKsEpsrkfGmawnEcVCoV&#10;pGmKJElUo10cx7AsC/V6Xb13dnYWrusiz3Pcc889qFQquHDhAl5//XXMzc2h3W6r8JicW/4c9/zv&#10;ZGmaBCdlRG29XofrurBtG9evX0ee55iamoJlWciyTN3/uPUdN/b1IFrtxgUIx/1OApHy7zAMYVkW&#10;ZmZm0Ov1cPHiRfR6PdTrdbRaLbX35f2O48DzvB1HIevBO/11kI19RVGoZk/P85BlGYbDITzPg2ma&#10;CMMQDz/8MD70oQ/h6tWr+PGPf4w0TXH//fer8KqMjAZufC/GBUb1xj7bthnsIyIiIiIiIiIiIiIi&#10;IiIiIqK7x5e+9KUnnnrqqc8Dt4aUymGoccG18rhMCVnp7yuH7YIgQJ7nmJmZgeu6SJIEURShVqup&#10;YJY030lgS4JXk8Z2ioMK9klzoITnJMRk2zZc18Xq6qpqTzNNU4XtdjrXbkbZjgv3SVsfABWIkoCV&#10;67oj962PsZWAn6jVapiamsLW1hbCMMTs7CzyPMdwOITjOKpVsRwG2y7A9m4pj/aVUcRFUaiGOBlJ&#10;7DjOyIhhUalUVPBSb0scZ7tnp7cp6q/y+XR6y5685BnZto0kSRDHMWq1mmofXFlZged58DxvJLwp&#10;AdLtGhO3u8eDDPYBGLl3uTYJiFarVVy8eBGmaeKxxx7D4uIiXnrpJQDA3NycatGUPSb7bdw59D1/&#10;sHdARERERERERERERERERERERPQ+ZpqmKwGkMvlZeaSoHi4qh9nGBY/GhYp830ez2cTc3Bwsy8L6&#10;+jq63S5s20az2cRgMPj/2buTGEnS+2zsT+xLRm61V++zczicITkmZWq1BAn2d7As6JNlwJAPBgzD&#10;Fx8MyN/FF8/BAAFddKKgC6kTpYMAQpCgiygSMGBKHyWNNBzODGd6lp7unuqltqzcYslY0ofS/503&#10;ozKrqqurp0n28wMS3bVkxBtvRNbpwfNHHMcADkff1tv75o3APW4M7sOQ4KFpmmi1WlhdXUWj0VA/&#10;08N/wNnH1eojVvXrOGls7GnGysrxLMvC6uoqfvmXfxl3797F22+/jSAIYNs24jjGysoKwjBEVVUY&#10;DoeYTCZHRvN+VsqyhGmaqr1RWgsty8LGxgYcx8G9e/ewvb2NPM9V4FEP0p12DPNpfk8+J3meq1c9&#10;uKe/dHId+l5Ky6JpmlheXsbq6ioAYG9vD3Ecq+svy1Kd77TXUn99VkzTxGQyQbfbhWVZGI/H6Ha7&#10;ePbZZzGZTPDBBx8gz3M4jqP2UvZV7t+izw8b+4iIiIiIiIiIiIiIiIiIiIjoifHNb37zN1999dXf&#10;0seuCgkEFUVxJGhWH9Wqt6sZhqECTIsCThLqKctSNa31+30kSYKiKFRwThrBZBxr/Xgnjb+VYNSD&#10;jF81DAOTyQRFUcBxHARBMBNydBwHtm1jMplgMpnMBLykuew0r5PCcvpoXD18KQEoOW8YhjMtf9K6&#10;tyjQJSG4VquF733ve9jd3cWv/uqvwrZtbG1tYTqdIssyNVrV930AQBzH6tyfhaqq4LquWrOMr3Uc&#10;B2mawvM8AIfP52QyUQ1wekMfMNu2t8hpmhbrz728b1GwUv+ZtM/pbZPSspgkCdI0hWVZ2NzcxNbW&#10;lnruHMdRn5FFY5ofh5OaJ4MgQJZlGI1G8DwPly9fhmmauH79OgzDwMbGBmzbxng8RpqmM2OG9TCj&#10;jPydTqcM9hERERERERERERERERERERHRk+Pb3/72f/Pyyy//V5ZloaoqFTaaN9pV6EEmfWSrPp5z&#10;3nvke3pwZzqdotlsIggCFEWBe/fuIcsydDoduK6LOI5VoEsPSdXXKeGf045JFfMCd9IeJueTUbZ6&#10;wC4MQxU6kyY5wzDUWNx59DXq4a5Feytfy4hTuRa92ayqKgRBMPMeuZeLgn3yc9/38eqrryKOY3z/&#10;+9+H7/u4cOECsixTo5E9z8Pt27fhui5WV1fV6NvPwnQ6VUFPGbcrwcnxeIxOp4NOpwMAGI/HSJJE&#10;XXM9UCchyEV78qCNhPI8H/e+Rc9e/dm0LEvd0yzLsLGxgd3dXdy7dw9pmqLT6aAsS6RpqtZaD3vW&#10;P5OP2nGfq6qq4HkeyrJEkiSwbRtRFKEsS1y9ehVlWeLWrVtwXRedTgdhGCLLMjViWe5RWZYqyMlg&#10;HxERERERERERERERERERERE9Ub7zne/8988999xXDcNQASoZGSqBsnp4SQ+nLWrt0+nNZZZlqUY+&#10;aZpLkgQAsL6+jtXVVZRlqZrjoihSbV4yonM6ncKyLBXqk4a6emjuYehr1kOO+rW6roswDNFoNFCW&#10;JXq9ngr3yXVKc56MEpbjyvrnkX3Vw1MyhlXa6IBPR9UGQTCz9/LeRaEzCUxJYPGFF17AxYsX8Y//&#10;+I8qWNbpdHBwcIDpdIqnn34aaZpib29PteR9FqR9T/ZKRi0bhoEoitDr9ZDnObrdLpaWlmBZFvb2&#10;9mYCn/J+Od5x7XrH0dsT9ea8h33WJHgox7IsC3Ec49q1a2g0Gtjb28PW1hbW19exvLyMPM+RJAmm&#10;0yl831f3oyzLhUHcsixVCFTOedrWyHlOGjUtAeEgCBAEAfI8RxzH8H0fpmlidXUVhmHgrbfewr17&#10;92DbNlZWVlBVFeI4Vm2Zvu+r9xRFwWAfERERERERERERERERERERET05vvOd7/zHF1988VUZeymh&#10;OQmiHRdcqjeP1QNwQg9lAVDjRfWgnhwjCAKYpok4jlVznmVZqq1Mb1yT85mmqUJL+vEeJnx1XOBJ&#10;zictY7Ztq/a+W7duoSxLNBoNOI6D4XCILMtU05ysRw/gLQpe6SSEJ+/Tf9/3/SPHltHA80j72+bm&#10;Ju7du4eDgwMVrLp9+7YKVDYaDcRxPBOwe5wkBFdVlRqTLKEvud6iKDAcDlUbpIwTPu5+Lnpu6+ph&#10;S3nvw15T/Zh5nqtAm4TiZBSvBDxd150Z/ayPy66vST5nEo6VPZTP5VnWfBI9uCprM00T/X4ftm2r&#10;ZsvRaITRaITBYID19XWkaarup2EYyLIMRVHAtm18dkOgiYiIiIiIiIiIiIiIiIiIiIgeM8/zfMdx&#10;kOf5TFgM+HRk64PSG80AzIwMlZ/LKFFpB9QDWVEU4ZlnnsF7772Hjz/+GJ1ORwXP6qSt77OktwcC&#10;UK15VVWh3W6jKAr0ej1EUaRG+uqBKtu21bU4jjOzz/Ou0XEc1cwm4TIJYR7X+jdPWZYIggCtVgs3&#10;b96E53lwHAdVVeH5559HVVXY2trC/v4+nn/+eXQ6HYxGIziO81B79ijUnzEAaLVaAA5H8wJAu92G&#10;aZoYjUYAMHMdEoCU0bGnIc9b/Rk/C3mG6sFU27axt7eHKIqwsbEB3/dx//599Ho9dLtdrK2tIc9z&#10;jEYjNRZaD47WnRT0fFAnfeZ838dkMkEcxwCAMAzVOGTP87C3t4dGo6Ger/fffx8ffvghrly5gjAM&#10;AXz6N6MsS/UZYWMfERERERERERERERERERERET0x/vqv//p/unr16osS+pHgmDT3Acc3dC0KkJ30&#10;Hr1tT37fsizV5meaphoHLK1eEtrSx9nq6z3uXA/quBCUjNcFPg35ydjX5eVlTCYT7O/vo6oqdDod&#10;+L6vxvLq75HQn4QcF9GDf/K7RVGgKAoV6pKwoLTa6W2K+suyLIxGI2RZhk6nowKdEhJcWVmBYRjY&#10;2dnBYDDA6uoqbNvGaDQ6sfnup4HjOIiiCJ7noSxLjMdj9T0AM8120+kUeZ5jMpmoPdZDqPOuVQ+0&#10;nfRcHfcZqAfj9BG/0shoGAZc14XjOBgMBkjTFGVZqhbCyWSiniNp2Jy3rkUhPP3z96CkgW/eK89z&#10;dS3T6VR9ptM0hed5M+OkXddFs9lUgdJLly6p0dLShqmaCB82SUlERERERERERERERERERERE9LPi&#10;93//9//2a1/72n9oNBqmtH7JGMyTAmfHhYJOyuDUx4Dqo2al3c62beR5jiRJMBwOURQF1tbWEAQB&#10;gMOAnIzAlTCghJr0YJu+ztOG/I4bUSrBPtM0kWUZsiyDaZrwfR95nsOyLCRJgoODAzUO1jAM9a8E&#10;70zTVCNLj9svvSXOtm0URYE0TdWxZazpaZsL5bwAjoQA8zxHp9NBHMd45513kKYpvvCFLyCKIhRF&#10;gSRJ1Ahcee/DjqM9T0VRqDG2cRxjZ2cHvu+j3W4D+PTay7JUI14dx1H3UOh7tGhfF302ZD/0fdHv&#10;rwQpFwXxZE/1hkff9zEcDtHv9zEajXDx4kWsrKzANE0kSaKuRdauH18feV0n7zkvElqt/22o75Vc&#10;o4wTLooCP/zhD5GmKV5++WWsrq5ib28Pvu/Ddd3DzxUb+4iIiIiIiIiIiIiIiIiIiIjoSfH973//&#10;P9m2vZkkCVzXPdL8pb/qwaDjAl319+ov+bmEfyR4ZNs2XNdFWZbI81x93Wq1sLS0hMFggN3dXUwm&#10;E9i2jTAMVXOd3lSnr6u+Rvlav855jgst2rat1ixjciWcVBQFgiBAt9uFYRjY399HlmUoiuJwnKhl&#10;qYY1vZntOBLUkkY0AKoVTdr6gJPDlPr69f2oN64Bh+NTn3rqKUynU7z99tvY2trCysoKGo3GzCja&#10;JEnUdcgaHner33Q6RVmW6r6kaYrBYIDJZIKqquD7vvodPcSqq7dJLjrPcfRjSvOchE/n7bseyJOm&#10;uyAIYBgG0jRFEARYWlqCbdu4f/8+9vf3YZqmCnbOOy/w6fMz77N43vdqUdhz0d8OWUdZlnjppZdg&#10;GAb+9m//Fu+99x5eeeUVOI6DXq932DbJYB8RERERERERERERERERERERPSlef/31/8N13ZWqqtT4&#10;W50EkuYFg44jwbV5LwlT1YNT0pImITgJoElzWaPRwP7+PiaTCTzPQ7vdRpIkM2Ey/VjA4mDfSaGs&#10;+ghb/SWhtqqqZq4TANrtNvr9PuI4xtLSElqtFsbjMQaDgWon0/dU9n0RCYLpDWeyDmlze9Bg36I2&#10;QmlRjOMYeZ5jOp2i2WwijmNsb28jTVOsr69jMpmoJrylpSVkWbZwnz9rvu+jLEvViue6LoIggOM4&#10;2N/fV22LEq48bi8eNtinPzPSWKf/fx65v/rnUJ4z+VxIg91wOFSjhmV8rax93nHnvc6b/hmpf1+n&#10;N2zKyN08zxEEASzLQr/fh2maWFlZUYFjBvuIiIiIiIiIiIiIiIiIiIiI6InxT//0T/9pZWWlY9s2&#10;4jhW4209z0NVVYjj+EjT3mkcFxpaFOyTpj4J+siY3aIoUJYlgiDAxsYGDMPA3t6eCs9JSEuONZ1O&#10;Zxrx6uG5hw2dSSBJQlh5nqvjFkWhAnzAYYhORr1mWaZGv8oIXgmgLdovvS1RDwTKfp1nsE/GqBqG&#10;gTzPMRgMYBgGNjc3cfHiRdy+fRv37t3DtWvXsLGxgaIoMBwOZ8bb6vsve3XadZ0XWYNpmnBdF67r&#10;wnEcDAYDdb88z4PjOAufhdME+xY1WZ60rkVM05xpn9SfW/kZcNgSGUURbNtGlmV49913cfHiRaRp&#10;itFoBMuyEIYhsixT7ZafldMG++T+6M/LzZs30W638eqrr8L3ffzLv/wLoijCtWvXDhsqP+sHiYiI&#10;iIiIiIiIiIiIiIiIiIjocfnGN75xEIZhu6oqjEYjHBwcAABarRZarRayLFNBNgnLSehoUTvevFY/&#10;PZNTFIU6HgAVCJMAkrSqSbBPfi5BOAkc7u/vYzqdYnl5+cioU71ZTx+/W1/nWSwKxtXpoaWqqrC9&#10;vY1erwfP89DtdtFoNGb2Uf5v2/ZMQEoCirZtq2vK8xx5ns+EME+be6q3Mgo5huM46j4nSQLHceD7&#10;Pvr9Pu7evYter4e1tTWsra2pey+hQAkGep6n7oWM6f0sSBhOfyb1Jrt+v4/BYIAgCNBsNmEYxkzz&#10;ov7c6s/ngzopxDePaZrI8xyTyUQ12lmWBd/3VYhPQqOGYaiwaFEU+OSTT/DUU09haWkJZVliOBwi&#10;CAL1LOnr0kOD593aJyHX+nH1lkL5DAOf7nFRFHAcB6PRSDUt7uzs4OOPP4ZlWbhy5QqDfURERERE&#10;RERERERERERERET05PjWt741lQYz27YxGAwwGAwwmUwQBAE6nc5MKMcwDBXAq4d46oG348I980jg&#10;TG/Zk2PmeT7zNQBkWYY7d+4gjmMEQYAoitBoNFSQbt469PefNdR02mBfnWma2Nvbw+7uLiaTCZrN&#10;JpaXl1WrmoyGlSBfnueq8e9Bz3PcXi86nrTuDYdDFEWhwm95nqMsS0RRhDzP8ZOf/AQ3b95Es9nE&#10;q6++qp6D+hrOuk+PiqwpyzLs7+8jTVO4rov19XX4vo/BYAAA8DxP7YX8O89x16e/56TnXl9fnuco&#10;ikLtqW3b8DwPruuqz4U8I7rhcIgf//jHcF0XzzzzDK5cuYL9/X0Ah/e7LEs4jqP+nySJ+tl50kO4&#10;ukXBPrnuqqpQFAWWlpZQVRX29vbUyOT33nsPd+/e5SheIiIiIiIiIiIiIiIiIiIiInoyGIYR/c7v&#10;/M7/5TiOCtr4vg/XdTGdTpGmqQqZSXOcvCTA8+/HAXA0KKeHe04bbqofU5rPpJFPSOhqZWUFo9FI&#10;tcX5vg/LsjCdTlXrWT1k9LCNfWcJBMp62+02qqrCwcEBdnd3YVkWut0uXNdV65ZxrLLX+mjZk9al&#10;79tx5Jj6cSeTCQCg3W4jCAJ1n33fh2maGI/HMAwDL7zwAkzTxIcffoiyLBGG4czzUb939dd5t8Sd&#10;lmEY6hplFK9ct+M4aqyxhOckgOa67pHn/zT3Qj+v/lp0b/TxtHI+GdksDZcSWtX30TRNNd55Mpmo&#10;oKvruqqdT1oAJZQrxzjv8KVcm/6ZrY80njeWV+6FBHrTNEWapmi1Wuh0OodjrM91pURERERERERE&#10;REREREREREREP7080zTheR6SJEEcx/A8D77vAzgcjymjWIGHG0163mQtVVXh85//PO7cuYM7d+6g&#10;LEs89dRTAA4b/SRQKK1gj6NFrixLeJ6H4XCI6XSKbreLbreLu3fv4uOPP8by8rIKNEmoz7IseJ43&#10;04ZX3/ezXks9ZKnvkTTaSQCsKArEcQzLshAEAQzDwO7uLi5fvowoivCf//N/Vvst75exvKIegjvN&#10;8/Mo7pM+gjYMQziOg+FwiIODAxiGgbW1NViWhdFohNFopNoq54VSFwX09NHE8n/9ek8TJtWb9YD5&#10;QTgZqauf7+rVqwjDELdv38a7776LV155BVEUIcsyFcQtiuKRtinqe5Wm6cLzzNs/CVPmea6ev+3t&#10;bXiehy9/+csM9hERERERERERERERERERERHREyOsqmom+CMjb33fR7PZxGAwmAkmeZ732BrX5inL&#10;EqPRCN1uF0EQ4NatW7h586YKzyVJokJQ0jwYBAEAzB0h+yhIWE54nodmswnP87Czs4MbN24giiJE&#10;UYRms6nCX6dtOXwUiqIAMDseWVoHgcO9a7Va+NznPocf//jHWFtbQ6fTQRRFav1ZlsHzvMdzAQvo&#10;7ZTApw2VSZJgZ2cHURTNtMctugcnNSLK++XZ0x33+dHDeiLP8yPjsPWAoDzXRVEgiiKsrq6i1+th&#10;a2sLGxsb8DxvJuCnH+dR0AN6MvI3iqIHPoY0KA4GA9y9exfGaTadiIiIiIiIiIiIiIiIiIiIiOhn&#10;nWVZX/iTP/mTHxdFAc/z4LouiqJQQSHLspDnOcbjsQrIRVGkxslKME6CSPV2Lj2gdJqQ2nGBp0XN&#10;XxJI9DwPlmVhd3cXW1tbME0TURSh2+2qdbquC9d1EccxbNuG4zhq7Gk9M6Sv5TzazfI8V2ElGfEq&#10;Aa133nlHBSpXV1fR7XYhgUsJxs0bJ/yw+113XJObBMLqP7dtG/fu3cMHH3yALMtw6dIlXLp0SZ1f&#10;rqu+vuPGNs/7+XkwDAO2bSPLMmRZBsdx4Ps+yrLEwcEBRqMRTNNEp9NBo9FQ+6+v7bQjeCUUeJZg&#10;3zxZlsEwDLiuC8dxZsbbythpuT7LstDv97G1tYUkSdDpdLC+vo4wDJGmqQoPWpZ17vtcFAVc11V/&#10;N2TMcaPRUOucd636yGmdfF739/cZ7CMiIiIiIiIiIiIiIiIiIiKiJ0MYhr/8x3/8x/+fHhTSwzYy&#10;FlbG2EogqixLdLtd1X4m4SVpOhOfRbBPyNjPbreL0WiEjz76CLdu3cL6+jqeffZZAMBwOERZllhf&#10;X0ee5yrwt+jY5x3uk73Sj1cUBVZWVvCTn/wE7733Hmzbxuc//3m0220AmGn6q6/tvIN9xwW9FgX7&#10;5Lx5nmN7exv7+/twHAeXLl1CGIYYDofI81yNl5U2t6Io1LjVRcedR57FhyHtjdJMWZalepa3t7cx&#10;Go0QBAE2NzcXjg02DGPuXj1ssG8eGaEr98e2bRiGoY47Lywnv5vnOd5//31sb2/jlVdewdLSEtI0&#10;VffivJVlCdd1MZ1OkWWZCnbK/i4K9i0iz79t2/jp6QklIiIiIiIiIiIiIiIiIiIiInqEXNdtHBfk&#10;MgxDBYAcx1GteJPJBL1eT4Xp9PGs0oKmB4ckHPgo+b4P0zQxHo9hmiYuXLiA5557DmmaYjgcwnEc&#10;LC0twfM87O3tIcuyucEonR48Oo+xuBLG0wNVZVni9u3buHbtGn79138dhmHgzTffRL/fV2OPpTHu&#10;cY5AlnXLSF555XmOOI6xvLyMF198ERcuXMCtW7ewtbWFPM8RhqFqHdRDZ/rX9f+fRN+H+nrqL52s&#10;17ZtRFEEy7IwHA5V+M62bXS7XTU2No5jFdA7r7HIZxl/q7czWpY1M1q6PqbX6O1UfgAAIABJREFU&#10;NE3Vfidjqp977jk8/fTTuHHjBgCoUK40dQZBoJok8zxf+Hk4iTRRSiOg/M2QZkzdacr3yrKE53nI&#10;8xxFUTDYR0RERERERERERERERERERERPBsdx/ON+rgfK9KBOp9NBHMfY2dlBv9+H4zgIwxCO4yCO&#10;Y8RxfCRYJeHA8ybn0EeQZlmG5eVlfPGLX8S1a9fw/vvv4+2330av10Oj0UCe56p5UFrV5gXBgPMJ&#10;9B0nCAKsrKyodrNLly7BdV28//77+Oijj9S1AYd7GEURiqKYu67zDKCdRA/p+b6Pvb09HBwcoNvt&#10;4sUXX8TOzg7eeustZFmm7g0A1ZIoz8JZ1vsg76mH/EzTRFEUqglOX1eSJPA8D5cvX4Zt2/j4449V&#10;uFLOe95BvzoJUOovWZ/+b928wKBlWdjY2AAANJtNOI6D7e1t1VaphwP1Ns7jPqfynnkv+VlRFAAO&#10;n1sJdT5oWFCCxWEYIs9zHBwcwD75bUREREREREREREREREREREREP/uCIGgc93Np1ZIGLtM04Xke&#10;yrJEGIaYTCaI4xitVgtBEAA4HIkrI3wlzCeBn4cJQ0nQZ15rnbSMWZaFdrutRpcWRYG1tTXcvn0b&#10;/X4fAOC6LlqtFpIkAXA46tPzvGOb1OT65RznqaoqjEYj1X6oh8quX7+OsiyxubmJLMvQ6/UQBAHa&#10;7fbCgJeErKRdDzgMeMk1nNea5V8JHUpQrtVq4ZlnnkG/38etW7cAAFeuXEGn00FVVUjTFMBsEK2q&#10;qlPva/0Z0q/ztCTICUC12wkJWC4tLcGyLLz11lvY3NxEu92e2dt5z8ujalTUw33S4ChhydPs22g0&#10;gud5eOaZZ/CTn/wEW1tbuHjxIi5cuIDBYKA+z61WS4X+zvKc622B+jOijyU+Dbk30gYpQUPjtAcg&#10;IiIiIiIiIiIiIiIiIiIiIvpZ9rnPfe5/+8M//MM/tSxrppUMOAzXSI5GfqYHl0zTVCN5i6JAo9FA&#10;q9WC53mYTCYADgNUEoA6TSbnuGBUVVUwDGNuIMw0zZngmmEYKlzoui4AYDAYYH9/H0mSoNlsotFo&#10;qGt1HEeFkgzDUGvVw01y7vMO9k0mE0ynU9i2jaIokCSJWsfOzg7u3LmDVquFK1euoN1uw7Zt7O7u&#10;IgzDufslAUjDMOaOuq23sdXv6UmjYucFNH3fh2EYyLIMRVHA930kSYLhcIher4eqqrC8vIxWqwXg&#10;0xCghAIBzIQ2zxqQe5DwmG7efZZ1pGmKwWCAoiiwvLyMIAiONAACh8/3dDqdaSKUtej/1p/hRevQ&#10;TadTjMdjdT7btlWwr36fdRKyXVpaAgAMh0OkaYr79+9jf38fly9fxpUrV9RnNs9zFcqTz0PdSXss&#10;n1O5t9IIWBTFkebDeefSP39FUWA8HmN5eflwtPdrr7228MRERERERERERERERERERERERD8vvvWt&#10;b/3WV7/61d+qB9qAwzCRaZoqPFQPIyVJAtd14XkesixDHMcqSNRutwHMtqs5jqOCS3I8/ZzHBZ7k&#10;OPXfkUCc/EwnzWES8PN9H2EYoigK3LlzB4ZhwPd9BEGAqqowmUxQFAXyPIdt23Bd90iAaVFj4MOQ&#10;gJYE8mSU6XQ6xaVLl7CxsYHr16+rsbCtVku1DM4jTYn1tc8LK8o1idNcmwTY6u+RgJZ+X5vNJtbX&#10;17G/v487d+7Atm1EUaTGq9ZbBPVA3Tx6IGxR6Ows6seTAF5ZlmrPq6rCzs4OkiRBo9GA7/soikIF&#10;Mw3DgOM4sG37yKhe/Xk/Lji56LrkffKs60HB45oYm80mTNPE3bt3UVUVut0ubNtGp9NBt9vF/fv3&#10;MRwOVSBRQoISMpVz6K/T7KX+OZE1SsOkHha2bfvEPXEcR41OfjR9iERERERERERERERERERERERE&#10;P2WiKAqPa6DTG9WEhHAkjOa6LpaXl1WYT1rByrJUTVzHnUNvyntQD/oex3GwsrKCzc1NbG9vYzgc&#10;AjgMhB0cHCDPc0RRdKSVThraZKTww44V1hVFgTiOMRqNAACdTgfNZhN5nmM0GsFxHLzwwgtotVrY&#10;3t7GrVu3ztRKBzy6UbE6udeO4yDPcyRJgpdffhlra2u4fv06/vVf/xVpmsL3fTSbTTiOgyzLVCDx&#10;tOrjdx/22urH09v3TNNEq9WC67oYjUa4desWxuMxHMeB53lq3VVVoSiKBx4NLBZdv/6s6eN36wFC&#10;nWEYasxut9uF4ziqYbOqKly+fBkbGxv48MMP8c477yBNU7TbbfU8PopnRcZjA5/er9Pec8Mw2NhH&#10;RERERERERERERERERERERE+GP//zP/8PL7/88q/MC/FI412dtHHJz03ThO/7ahxrWZbIsgy+76vm&#10;O+DT0b4yOnfR8eepjwSur3MRfVypBAxlvY7jYDAYYGdnB47jYHl5GZZlIU3TmWPoo23rIaR6m9lZ&#10;wlCmacLzPPi+r4JhruvC933EcYzpdIq1tTV0u124ros8zzEcDtHtduceT9ah763eeFhf48M29i1q&#10;MSzLUu1zmqYIw1A19d28eRNra2vY3d1FlmWIokg1uOlNcfX11Z+X+ujeh2nsk5ZB/VqkxS5NUxiG&#10;geXlZXieh52dHRUC9TxPtcpJ0+JZQqr6dcxb30njb+c9fzIWt9FoYDqdqudmMplgZ2cH6+vrcBwH&#10;4/EYBwcHmEwmiKJoZj/qr5Ou7aTGPrnOekPiPPrfGtM0GewjIiIiIiIiIiIiIiIiIiIioifDX/3V&#10;X/0Pzz///H8hYZ2zBu0ktGfbNjzPU619EqKzLAtJksy0jcn76yGf4843L1R03HuLolDvkaY9WWen&#10;00Gj0VDNZjLq1LbtI8HD6XQK13WPjCueN/73QRVFoYJZsk5piwuCAACQ5zkajQaWl5cRhiH6/T6C&#10;IFBhxXkjlOvfk/U+TLBPmuhOE+wzTRNxHCPPc1iWhTAM0Ww24fs+8jzHrVu3cOnSJbRaLdWAKEHG&#10;+jOin6t+XfI6LtR30ihcfX/0gJyE0WSvR6MRTNPE6uoqsixTY3D1z4PneWcOGJ412Cdrr79fgqx5&#10;nsMwDDVe2rZtBEGAoihUg+VwOMS7776LIAiwsrKCyWSCNE3huq4K5i0ay11fq/6Zls+dBGPl3srv&#10;nXTf9CAwg31ERERERERERERERERERERE9ET4m7/5m//xqaeeevlBg33HMU1TjbMdjUaI4xiGYSAM&#10;QxUIkhGieuOaBIYWtQTWw0TSRnZcGE3ChXqASMYLT6dTeJ6HZrOJLMtw584dpGkKx3FU26C+J/PW&#10;V28yO0uwT0J988KS8n/9+m3bRhRF+NGPfgTbttFut+G6rgpO2rY907imB6ceNthXD5iVZamCV/P4&#10;vo9GowHLstDv9zEcDuH7Pp5++mkYhoE33ngDZVlic3MTZVmiKAo0Go2ZUbb6sc8amNMDafUWOL3J&#10;sR4ylRbFwWAAAGi1WmoEdavVwv7+Pnq9HqbTqWonnEwm597Ypwc/Fznu+VsUiJXg4srKCi5duoR2&#10;u43XX38d/X4fly9fxvr6OnZ2dhAEAYIgQFmWyPNcBQSrqlKNnGmawvM8dT5p75Tf0z/jcm4JdC5a&#10;d31EN4N9RERERERERERERERERERERPRE+Lu/+7v/+eLFi8+fZ7APAFzXhW3bSJIEcRyjqiq02211&#10;Dgn8AEdH/tZDV4te8ruLQlRyDtd1VbBPAlIy0vbg4ECNuvV9HwcHB9jf31dhND3cV2/Gq3uYYN8i&#10;MgpWDz/pbX4ffPAB3n77bbRaLWxubiLLMgyHQ9WKJv/WR6PWR9jqv3uc+vVL+9uie1BVFZIkQZqm&#10;aiyz3Avf91GWJba2tjCZTLC8vKyutU5f+1mc5b4Ah2E1fXy0NEBWVQXHcdTo5slkAuBwn0ejkRp9&#10;+6BjeY9b53GNg/LzB7lOuXdxHKPf72M6nSIMQ9i2jbt376LX6wGAui/T6VR9lm3bRp7nmEwmqKoK&#10;YRiqpkL5TEpoT/+sA59+LuU5kHHZiwK9+s8Y7CMiIiIiIiIiIiIiIiIiIiKiJ8J3v/vd/2VjY+Pp&#10;8wz2SXAnCAJYloWiKDCZTGBZlhpnW2/uAx48fHVcqE//ud7WJufK8xzT6RSNRgOe58F1XRWiS5JE&#10;NZHVw1THne+8g331MbsSrppOp5hMJnBdF57nwbIsZFkG3/fheZ5q7CuKQo1Gtm0bRVHMHFs/x2nX&#10;PS/YJ/tbV5Yl0jRFnueoqkqN4ZWAWBiGuHbtGqqqwo9+9CN4nof19XWMRiMVqNSvux4AfRCyb2cN&#10;+AGfBlAlvGaaJoIggO/7SJIEu7u78H0fa2tr2N3dVc/WZDJBURRqDO1x13DcKF5dfbTwWRoj4zhG&#10;s9mE4zjo9/uI4xie52FpaQmj0QiffPIJ9vb2cOXKFWRZhv39fTiOoxotAah7q4+71kOY+mvetcjz&#10;J9+Xz6uERfWfAQz2EREREREREREREREREREREdET4nvf+97/urq6euW41ruzBO705i5p95JRsdI4&#10;p7fRFUVxYlDvLOpNbxJik5CV/ExCb41GA2EYYjAYwDAMBEGg1nRSo915B/v0tjK9+S3Pc4xGI7iu&#10;i6tXr2J5eRlbW1vY29vD0tISWq2WClfKSFsJWEoIa1Fr30n00bV6AGseOUez2UQQBEiSBEmSqDCg&#10;ZVkYDofY3NzElStX8M///M9YWVnBhQsXMBqNZu7dohHND6oeNjsp7DcvUCffdxxHjSJutVpoNBoY&#10;DAYwTRPr6+tIkgR5niMIgpl90kcv1xv9Thvsm/fzB33+yrJUAUrTNOH7vmocvHLlCpaWlrC/v48P&#10;P/wQFy9exMrKCoIgUM+eaZqwbRuO4yDPcxRFAdd11TMnz7U+VlnOJZ85fZy2/ndDv149vMhgHxER&#10;ERERERERERERERERERE9EX74wx/+n+12e/W4cNaDhKHKsoTneTAMQ43tlKa+6XSKvb09Nd5UzilB&#10;nkXNb5+lqqoQRREsy8L29jaSJIFt2wjDEFmWIcuyuQ2DemvZoj07Ljx53Hrk2HowzDAMFEWB4XCI&#10;6XSKdruNPM9x79497O3tqVG3pmliMplgMpkcCcjpQcpHse8SAKy3MkogTJ6NLMtgWRauXr2K69ev&#10;48aNGyoMp79/3jN32nUfN+74QYJ98rWMsU2SRLXxhWGo7kGaprAsS4X/ZA1Zlh05n/58HPfs6M2K&#10;88byPmgw1vM8JEmCfr8Py7LQaDQQBAGqqsJkMoHv+1hfX8d4PMbW1hYAqHHKSZJgNBqpZk65znrz&#10;p4QYZc36Nev3RO6zBP6yLEOe50fWbJzXrHAiIiIiIiIiIiIiIiIiIiIiop9mf/RHf3RzbW3tinxd&#10;H5t5VvqIzbIs1VhYy7IQxzEGgwFc14Xv+6q976eJaZro9/vo9XooigKGYaDRaCCKopnfO8u668Gu&#10;40JnQtrxqqpSwUhpSxN5niPPc9y4cQOTyQSXL1/G2tqaek+e5zOtg/UxvCc1Ej5K0jDo+z5u3ryJ&#10;69evY3l5GVeuXMF0OkWapvB9H81mUz2feZ4jyzJ4njcToJvnuD0+7h7qx6x/NuR98jvyHPf7fezs&#10;7MAwDHS7Xbiuq37ueR6yLJt7ruMChse18cn5z9IYKc9VWZYYjUaoqgqe58383DRNvPHGG7hx4wYa&#10;jQa+8pWvoNPpYDgcYjAYqOsKw/DI8fM8V+vT2/zkb4KEFuVvw2QyUaOwHcdRTYfyczb2ERERERER&#10;EREREREREREREdET4fXXX/+/Pc/z5evzKsSSRi597KjjOOh0OjAMA5PJBHEcwzAMFcz6aSnjiuMY&#10;tm2j1WrB8zwVmEvTVLWySRAN+DT8dNr119vYTkMCW9KKJmN20zSdCZ85joOVlRVMp1McHBygLEs1&#10;NjXP85nglwTBzjLG9bzpYb1Op4NGo4F79+5hOBzi2WefxerqKiaTCfr9vhofK3sgoS955h50fxcF&#10;GuthwHntfY1GQ+2vPBPLy8uIokgFWNvtNhqNhrpfi863qK1PGjKPa9UEcKTB7zTKslTNeBKg01sC&#10;y7JEVVXY3NyEZVm4efMm0jTF1atX4fv+zPvqz5Dsh7RxSjBV1lwPTcq58zyfGdcMaCOgGewjIiIi&#10;IiIiIiIiIiIiIiIioifBG2+88ZotSSmcX7CvTgJHk8kEAFTbnIyTjeMYzWZT/fxxhsyAw/U6jqPG&#10;CMsY1aqqVBBKgkcSKtOb086LHujSx5dKEEpCbfr+djodBEGAjz76CIPBAJ7nodFooCiKmX2V8JYE&#10;BR9nY1/9uWs2m4iiCEmSzAQUZVSrjLn1fV/t/cM+u/X7tmgMb1mWKmgmLwmxlmUJx3EQRZEa39zr&#10;9VQI0HGcUzU01j2qYJ8extOvVx+rK6N5l5eXsbKygjfeeANVVeHq1atoNpvo9/twHEeFF/XAXlEU&#10;av0ybheA+gwVRaFaAqU5MM9z9fdBgqcM9hERERERERERERERERERERHRE+XNN9/8f/Qw0KMK9slo&#10;TQkRyb95nqMoCkwmEzV6Uw+Y5XmuwkASGJKgz6MirXxZlqmAnzQKjkYjFYKT4J+sTw/dndf6FoXN&#10;9HNI6Eua04bDIQBgdXUVo9EI29vbqgkvTVPVeKePSwYe7yhe/blzXReu66LT6SDLMnz44YcYj8dY&#10;WVlBo9EA8Oko13nvf1Cyd/W9lsBj/Rz6vsuzK42Utm1jMpmo51lG86ZpiiAIZsbRPohHFeybd5yq&#10;qo40O0qgtdVqIQxD/OhHP0K/30e328Xy8vJMG2Ecx7AsC0tLS7BtGwcHBzONfdICKOeSc8g45TzP&#10;1ZhuPXhomiaMn5ZaTyIiIiIiIiIiIiIiIiIiIiKiR8UwDP+b3/xmIsGZszSJndZ0OlUjSyUwJU1g&#10;ZVkijmPEcYylpSUEQaDe57quCnDpLWL6cc6bNLDJeSVcVFUV+v2+CiOapqnCW9LEpprFzikkV2/Y&#10;05sB9TGlQg9lGYaBLMswHA5xcHAA27axvLysfkdvSZPgpbzvsw756WNbPc9Tz4Vt28jzHPv7+9jf&#10;30er1cLq6iosy0KWZciyDGEYwnEc1QJ3FvI81ffyuOdL3yN9zyXsWVWVanOM41g9O91uVwUUT/uZ&#10;k3HPdXpI8GHHKevB2XqgUQJ5vu8jz3PcvHkTu7u7mEwm2NzcxLVr19TnWUZrDwYDmKaJIAhUEFUa&#10;/SSwq4clJfwnz4Lspd5UaR9dNhERERERERERERERERERERHRzx33sxp5axgG8jxXwSMJRcko2yAI&#10;YFkW7ty5gzAMcfHiRTiOg+FwCN/3VWBODx09ynZBAKrZTtrhLMvC2toaBoMBer0exuMxWq0WPM8D&#10;AGRZpsJxcm2GYcw0y+k/e1Dzrrd+/ySwlyQJiqJAEAQIggBRFOHGjRvY3t7GxYsXEYYh0jTFwcEB&#10;2u02PM9TwbjzHCV8FqPRCJ7nodVqqWvudDrwfR9bW1sAgJWVFfi+rwKVDxPqA2bH7J7m3tR/R8KS&#10;eiBNmu5kjPD6+jr6/T56vR7KskSr1VLvkQDjTyO5HrnmOI7xpS99CZ7n4d/+7d/w+uuvI0kSfPWr&#10;X0WWZYjjWI3STZIEruuqNj4J+MlnRm9elGCgbdvqGZQ9VIHex3D9RERERERERERERERERERERESf&#10;NX8wGKhmMQlJLSJtWw/T7CdNZkVRzLSNmaaJdruNdruNyWSCu3fvqpGy8r5563mULYNC9gYAiqJA&#10;FEW4ePEiVldXMR6P8dFHHyFJEnS73VMfU/byrI4L30lQajqdqrBYFEW4fPky8jzHvXv3sL+/D8uy&#10;0G63T2yC+yxIEM5xHLRaLTiOgyzLkKYpAMDzPCwtLWFpaQl7e3v4+OOPMRwOZ8Y7Pww9NHmaa5/3&#10;7Olfz3suq6pSjZS7u7vo9/twHEeFKuUZk2bKeaOrHxdppwQOR1Xv7e0hyzJ86Utfwm/+5m+i1+vh&#10;u9/9LqIowlNPPYX79++j2WziwoULGI1G6jmUgK7ebCkhPwntyvNbD/9alsVgHxERERERERERERER&#10;ERERERH9/DNN02q1WsjzHMPhEGmaqnGZ+phZCeHI1+cxplUPUlmWhTzP4XkeLly4gEajgf39fRwc&#10;HCCKIuR5rkZ3Ps42ufrIYtd14bouAODg4ABxHM8ElqSNDZgNJz3KMbfSXuc4DsIwnAmEdbtdbGxs&#10;oN/v4+bNmxgOh2i1Wmpcr34M4PGE+4DDYKKsQfZSfra+vo52u404jnH37l3keX5kJPFZR9LqYbzT&#10;XPu8BkV9bKyor6Xb7SIMQ2RZhn6/j7IsZ5oegdlrOO19OK8GS/0zpo99Nk0TcRwjiiJkWYatrS1M&#10;JhM899xzePrppzEajfD3f//3uH79OjY3N5HnObIsQxRFAI6GHeW+PchzZjyqmk4iIiIiIiIiIiIi&#10;IiIiIiIiop8WlmVd/MY3vnHLsiwTgGoJk8YwGUVbd9amPMuyjgT6hLR1yTllTKyM7bRtW4331Nfx&#10;KENyJ5lOp2qvtra2MBqNsL6+jiiK1B7pYTM9MCXXWx9NLOT35Ryyd9J4qLeeCfm+ZVmq9cw0TVRV&#10;pfY9DEMAwO7uLj755BMYhoHnnnsOhmGoQGd9DWcNyj0KMhZ2OBzizp07yPMc165dQxiGSJIE0+kU&#10;k8lE7a00AQLzg296gFA/x0kBUgmZ1ven/rnR917OI82Yg8EAg8EAYRgiCAIAUO11cv9kHYuecxlv&#10;q4+ufdh7JSFaYVkWbNtWz5KMyy2KApPJBIZhoNFoYDwe44MPPsDe3h6uXLkCz/PgOA5WV1eRZdnC&#10;88k4XtknuQZ5JiVUaJomG/uIiIiIiIiIiIiIiIiIiIiI6Ing3Lx5swAOW8SCIFCtfYtCfQ+jHqyS&#10;cbQSgpPRsVVVwfd9dLtdxHGM3d1dJElyJHD0uMiaDcOA7/vwPA8vvPACrl27hvv37+POnTswTRNR&#10;FKnAVVEUSJJEXYfsxaJ2PP199TGxEvqap6oqFfaScccS2PQ8D/1+H9vb2/A8Dy+99BI6nQ5+8IMf&#10;IEmSI4Gwee1zj5s8K51OBy+88AJWV1fx1ltvYXd3V4XiJpMJHMeB7/sADvewHtTT96n+XJ62FVLe&#10;p79fgpj6qGW9qTEMQ8RxjDzPsby8jCtXrmA8HuP+/fuYTCYADsN/WZYhSZKZUbXHrUPuk5z/YUiw&#10;bl54tCxLuK6L6XQKy7IQRREajQbyPIfruvja176Gr371q/jxj3+M+/fvo9VqIY5jAJ/ueVmWyLJM&#10;NfoBgG3b8H1fNWCWZYk0TdXv53l+GPJ77bXXHuriiIiIiIiIiIiIiIiIiIiIiIh+2n3961+/8Iu/&#10;+Iv/+2g0MtI0VWEo27ZVW9w888JQp/EggamqqmBZFlzXxWg0QlEUyPMcwKctdEVRqGYv3aMe2Svr&#10;qwe6pCkvz3MURXGkkVBvh5OX3lKmN/gZhjFzDn0MsJxrXgug/q+8R86d5zls20aj0YDrurAsC47j&#10;wDAMDIdD1YhY37t5e/y4SPhTmuIkMPfBBx9gOByi0+mg1Wrh4OAAaZrCdV3V8li/X7p6Yx+AmZZE&#10;eeblnPrvLXq//F//WoKa8pIGRnlmZQyxvE9GYS8KWC4KhOrP1YOad0wJ+srx6oE/eZam0ymiKEKn&#10;08Enn3yCnZ0dNBoNGIaBLMtgGAba7TZs20Ycx+o5lGPJ/kgoVf4OyOeBjX1ERERERERERERERERE&#10;RERE9HOv2WwGQRCYOzs72NrawnA4hOu6KgT2uFVVBcdxsLGxAd/3kaYp+v0+8jyH53mIomhu4EnW&#10;X29Oe1j6sSSIJG1iOzs7KMsSV69ehed52N/fx9bWFiaTyUwrmW3bR8aqniUkeRbzRvfato2nn34a&#10;wOF43jzPYZom8jxXjWm6PM8f67Mh1yCNbrZt4/Lly+h0Ouj3+7hx4waSJFEjpdM0PXProATujiPB&#10;wvr79PWKsiwRx7EKGvZ6PfR6PXS7XURRhCRJsLu7i8FgAMdxEIaharc7jePCig+iHgacF0qtkwDi&#10;aDRCHMe4ePEinn/+eezv7+MHP/gB4jhGmqbwPA93795FnudoNBpH1irPVhRFiKIInufNBijPdEVE&#10;RERERERERERERERERERERD9DTNO019fXcfXqVbTbbYxGIxwcHByOvKyFlXSfVRANgAo4RVEE3/dV&#10;WEta8aTZSwJnMhJ0UYPaw9ADTnrLWFVViKJIhbyWl5cRhiEsy1Kjd6XBT99XPQC2aCTvPMfdm7PI&#10;8xwXL15EGIa4d+8e4jhGFEVot9uwLEuNjgUOA1iy57Ztn3t48jhlWcI0TXieB9/31T44joOvfOUr&#10;2NzcxM7ODm7cuIEgCNBut5EkyUMF+xatQ1r8HuS6pdVORu5KeE0+b2EYwnVdjMdjxHGsmvrq69DP&#10;Wd/7RzE6WX/O9e/VmydlrYPBAOPxGBcvXsSv/MqvwLIsfO9738NTTz2F+/fvo6oq9Ho9AJgZKy3j&#10;q4MggOM4qqlP2LYN47P840NERERERERERERERERERERE9DhcuHDh11577bX/13EcFEWB8XiM0WgE&#10;z/OwsbExM/ZVJ+MyH9RZGsTqI0XTNMVwOMRkMoFpmlhaWkIYhirkV1UVPM+bGZ0qr7M2mJ2G53nI&#10;sgxFUcD3fRiGgTiOsbu7i6Io4LquCizJKFnTNOH7/pF1AodhtaqqUJalGv8qY2jl5wCONPAdR/ag&#10;/p6yLNX5er0e4jhGEATwPA+u66pAnTQOSrjvuJHHj2q/5XmwLEsFyWzbhu/7SJIEw+EQW1tbuHfv&#10;HtbW1vDCCy+oZ0NXH6WsP+P1IJv8q1+TPu543rXK1/Ug53FBwKqqMJlMMB6PMR6P0Wg00Gw24fu+&#10;Wr+MSy6KQo0jrp9HP/+ir48jwcX6++tBO53+d2I6nWI8HsNxHARBANd1cfPmTfzDP/wDvvzlL+PS&#10;pUsoyxLj8Ri+76t2Tb3NMs/zI6FG27Zhn/oqiIiIiIiIiIiIiIiIiIhqcMYhAAAgAElEQVSIiIh+&#10;RoVh6Nm2jaIo4DgOOp0OLMvC/v4+3n//faysrKDb7aqgjzSISTgNOAyYGYaByWRybNPfWVvzJECl&#10;B5s6nY4KoQ0GA5imCcdxVDitKIojAaxHTR+3K2t1HAebm5sYDocqMLexsYFWq4U4jpFlmWo701/z&#10;QlmGYTz0tci56uEyGaMqYb6trS3VqBZFEVZWVtRo2ziOARwGGW3bPjKW91GGJ/XAmdxjwzBQVRX6&#10;/T4AoNPpYGVlBXEcY2trC4PBAF/84hcf6py6+j2Qz8VJLZfz3qufQz5XYRjC932Ypol+v4+9vT1s&#10;bm6i1WphOp0ijmMURYFWq4UwDNVzNy+8KmOVdfIc6Q2M9XXXP6vytezFvCCj7/sYDocYDodwHAfd&#10;bhdFUaDf72N3dxdra2v4gz/4A3z9619HEAT47d/+bVy4cEEFM7MsU/sg69EDlhL6s1577bVjN5mI&#10;iIiIiIiIiIiIiIiIiIiI6Gfdn/7pn37ul37pl/5Ab4wLwxCe52E4HAL4NLiXpimqqlLjcKW1z7Zt&#10;GIYxMxJ0XjhNb6N7EBLokWOapgnXdRFFEQBgNBqpY3ueB8uyYNv2kcYxCTTNW9ujJOutqgppmmI8&#10;HsOyLLXWeWNW9bXqLWjSbCbXUA9knRT8s237yO/oTYESGmu32+o+j8djZFmGVqul3p/n+cy66muQ&#10;5+m891mOPe9rabVLkgSO42B9fR22bWM0GsGyLFy8eBFlWSJJkpkGRKHvpfxcWv2knXBRY51cr94u&#10;Kb+n74G+XrmPMsJW7ru+b9JYl+e5Cv3pDYEStNXXUG9jrK9DPqv656B+n+R99RbJefdCXkVRqL8F&#10;8pKw7eXLl3FwcICDgwP82q/9Gm7evIl33nkHq6uraDQaM02QEpB0XVftjfxrGAY+u08uERERERER&#10;EREREREREREREdFjYpqmKy1Z8q9hGGi1WnjuuedQliU++eQTAMDKygrCMMRwOJwJREnY7N+P96jW&#10;iSAI1ChbaY6T1rLRaITRaKTa5IqimAkaPk7S6NbtdtFut5GmKQaDAYCj41OBw4CaBAF1RVEgyzLk&#10;eT4zplSCX9IS+KD3QA+RyXEcx0Gr1UK321XhuOFwiKqq1H2YN671UTvufNL4Jr9n2zZWVlZw6dIl&#10;7O7u4vbt2/A8D1EUwbIs+L5/2AD37//f29sDALRaLViWhdFotPBc856rs+yF3D/DMNR65PsS5JMA&#10;axzHyPMcQRAgiqKZ9kQxr42xTh8hDDxYk6bsV/0lawag1pznOUajEbIsw+7urnr+2+02fu/3fg9r&#10;a2t48803sb29jSzL1IhhsSh0yGAfEREREREREREREREREREREf3cM03TllYtCehIuMu2baytrcF1&#10;XfR6PRV0kkY8+f1HHaAryxJ5niPLMmRZptq7qqpSTXKWZanfieMYaZoeOc5nHUITMvI0CAKsrKyg&#10;3W5jMpmg1+vNrFMa2ADMBNTm7W09jCWtZnoYat4LwJFAlqwxz3O0Wi14nqfudxiGeOqppxBFEXZ2&#10;drC9va0a8fR1Pm76NZmmqUKOrVYLFy9eRBiGePPNN7G1tYVOp4MoinD//v2Z57rRaCDLMvWcxHGM&#10;sizhOA6iKEIQBACg2ioXOU2wUp5fned5M18bhgHbtuH7PtrtNvI8R6/XQ5IkME0Ttm0fOa7eBnga&#10;sl8PS//bEcexChzK9x3HQVEUsCwLu7u7cBwHv/u7v4vpdIp79+5hNBqp/UiSBEmSqM9N/VnnKF4i&#10;IiIiIiIiIiIiIiIiIiIi+rn3Z3/2Z6/+wi/8wn90HAemaR4ZrRkEAcIwxN7eHnZ3d1VjmAT7ZPyo&#10;tNLNG0UqzjqKt04fOSrNZp1OB2VZqqCWjLqdTqeYTCZwHAeu66oQoj42VR8d+yjIyFfZoyAIVBBR&#10;QoiGYcB1XViWhSzL1DXoe6q3scmYU71tT8bHHudI+1kt7CfhKj0kJ3sp6xqNRrBtG41G40hLoL6+&#10;RzGKd1E4U67ddV3Ytq0aGwHAdV1sbGyg1Wrhxo0b+Oijj1RotdFooCxLDIdDRFGELMvQ6/VgGAaa&#10;zSbKspwJRkqroX5OCcXWQ3KLxgbLc6aH8CTAqY/8lWNNp1MEQYDpdIosy1ToTT6Dskb9PPoo53kj&#10;gee19Uk49Lhxzsfdz3mjr+vPgYyWlpbPa9eu4c6dO3j//ffR6/XQbDbRarUwmUxQFMXMe+VYDPYR&#10;ERERERERERERERERERER0c+9b33rW1995ZVX/ruiKDCZTFCWJVzXVWGlOI4xnU6xsbGBZrOJ/f19&#10;fPLJJ/A8D7Ztz4SU9BDavIDZeQX7dLZtI89zmKaJKIrQbrcBAHt7e6iqCt1uF0tLS6ohT1rQ9ADj&#10;vODTeZPQloy59TwPQRBgPB6rtjzTNOG6rgoB6gHGehObHuwry3KmrU+/tvrrpOCfHFtv+JtOp3Ac&#10;B81mE0EQIE1T1RrXbrdVCFRft+/7M0HE+jrOuteLgn0SiNOfMQnM5XmOfr+PlZUVvPjiiwjDEO+8&#10;8w7iOMbS0hIMw0Ce50jTFN1uF41GQ61Z9kP/Wh87re/Taci168FUCbnJ50kaNCXINx6P0ev10Gg0&#10;0Gq1AABpmqoGPNu254b76uuvr1P/LJ624e80wT75Vw/1LTp3WZb4whe+gEuXLuGHP/wh/vEf/xEv&#10;vfSSCurK/uh/kxjsIyIiIiIiIiIiIiIiIiIiIqKfe9/+9rf/yy996Uv/bb0VS0JSvu/DMAwkSYKy&#10;LBFFESzLQr/fRxRFM6NfgU/DT/MCQI8i2CeBOQnLeZ4Hy7LUevWQkU5f36MO9knzmD6+WM7XarUw&#10;nU6RJMnMvsu6p9OpGrkq41tlvfWWRWnXW9S49qAhNJHnOabTKVzXhed58H0fcRzj4OAA3W4Xpmki&#10;TVM4joMwDGHbNnq93kyjY/0l13bSS1+vBBjnkbAmMBtMlBZC13VVkM51Xbiui93dXdy5cweNRgNr&#10;a2uq/dFxHDXWWUYO6+vWg3Sn2VP9uZ83QrksS/VcyJrlPkrgcDgcIggCNBoNhGEI3/fV2GlZZ73h&#10;UT+/HHsePSypP1/znCbYV2/tPK650bIs7O/vw3EcPPvss3BdFx999BGWlpZUK6SEXtV1LFwBERER&#10;EREREREREREREREREdHPCdu2Xf1ry7JU+1me50iSRDWDSehpbW0NYRji3r17GA6H6n0SghLzRnOe&#10;N9M01XnzPEdRFLBtG6urq3AcB71eD7du3QIAdLtdOI6zsPXtUakH+kRZlvA8D81mU4URpYntNMec&#10;t5+P6tpkby3LQhRFqjnunXfeQa/XQ6fTAXDYlBjH8Uzo80FI65+8pM0wz/Njry0Mw5kRxxK8K8tS&#10;tQ1WVYXbt28jSRJ8/vOfx5UrVxDHMfr9PuI4hud5GI1GiOMYAOB53hl26vTXKSS4KeOD9XHREtYL&#10;w1AFE/URwyLLMhXABDCzB6f1sM/OcSN8F7FtG2maotfrYXNzE7/xG7+B8XiMDz74QN1/x3FQlqV6&#10;DtjYR0REREREREREREREREREREQ/9/7iL/7iV1966aX/Gpgdp3tcIMgwDARBgKqqMBwOEcexakST&#10;cbPSfuZ5ngok6Q1e9VDaWUJ/lmWp0bVlWSLLsplzB0GgAlGj0QhVVcH3/Zn16Od+lKN4F0nTFKZp&#10;otlswnVdVFWlwpSe5x0ZoTuZTNRoXD3cd5prOK45bRFpuJOxsFVVqZHBYRjCdV30ej0Mh0O0Wi00&#10;m001RvYsQa+zkkAggJmmQOBwT7Isg2EYaLfbMAwDvV4PKysriKII77//Pt59910sLS2pEbD6+N15&#10;z6a07J2msU9vw5QmPn1McX2ErhxTv6fSMijXJcfSGzYl+Oa6LoIgmGkU1M8hocn6WGB9jfUGT30/&#10;9MZFOU79+3If5BiL9ijPcywtLcHzPNy5cwdpmuLVV1/F3bt3cf36dezv76umQvnbxGAfERERERER&#10;EREREREREREREf3c+8u//Mvf/NznPvcb+jhQ4PignTT3NRoNAMBwOMR4PEaj0cB0OkUQBCr4lySJ&#10;eo+EiPTxnHqIqR5EOikwJaNKkyRRIT99bK1lWQiCAL7vYzQaYTgcqtCffn2PK9gn55VGP9M0Yds2&#10;TNNEkiRIkgTNZhNBEAA4bGWTfamqSo2EtW0bnuchSRJ1/fVzyHnOska5NxLeku/5vo92uw3btrG/&#10;v6/OL+v7rBwXHKsHH/XRzHmeo91u49KlS2g0Gtjd3UUQBPA8D4Zh4ODgACsrK5hMJuj3+zAMQ7XH&#10;6c/RaUbxAp8G3fQgnIxols+AjG2W48o55d7Je2Rkbz2Ip4dyF7U66oHLeqhQ/149iKsH+SRMOJ1O&#10;VZhXDyXWR10v2qOiKBDHMQzDUOHWnZ0dfPGLX4TneYjjGGmawrIsFRLmKF4iIiIiIiIiIiIiIiIi&#10;IiIi+rlnGIZK80mD2EkkeJamKbrdLl544QU4joMPP/wQaZqqZrcHPe48ehMbcBiOkrG/EmiSFj7g&#10;aHBrNBohz3NcuHABvv//s3cnMZJd+bnYvzsPcWPKiMyqZLFYLDbJJtHdbKEbsgZAC9vyWzzYhgAb&#10;sDaGvZEWT3greWPYeODKWmmjTa8EtLTQUpABAdJSEnphtKBuooFusgeyxqzMyikyY7jz4EXhf+pE&#10;VETkUJlFdun7AQFWZUXe4dxzufrw/3w8evQI0+n0S5nOt4o+uc1xHPi+jyiKAACj0QjT6RSWZcH3&#10;fRVmBKBqWaV2dbEKWZwnJLlOHMcoikKF3iQwlmUZ4jjGYDDA7du3MZlMcP/+fYzHYxVG/CqS9W6a&#10;BqPRCJ1OB9/61rfQ7/fxk5/8BE+ePIFlWfjggw9weHgIAIiiaK6aWkKV+uS9i9CnCwLPQ5d6MHVx&#10;4qEekJNwobwLvu/D8zxYloUsy9S+1+t9r4pcw1W8QxJKlQrwsiwRhiEODg5w9+5dvPvuuzg5OcHe&#10;3p6q5f3qvLlERERERERERERERERERERERNfHBTA3re8sEjqSqXHtdhvtdltNNpNqVsMwEIYhHMdR&#10;YbTrIFPJJMAkgSsJPDmOg7qu0e/38f7772N3dxcnJydqApjc06tWFIWqRS3LEsDzcF+324XruphM&#10;JhiNRkjTFI7j4PT0FADUVDn5PeDZOiwGuK6iDtf3fdi2rWqOZTqb7Jksy9BqtXD37l10u12cnJyo&#10;cNxXmVQgn5yc4PT0FFtbW7h16xam0ynu37+P2WyGuq6RZZmanCgVyWVZLr2/xbCb/N2yrLmA3eL3&#10;JKQq4TbgxT25OH1Pgp3CcRy4rgsAqpZX32MvG+6TGuZlLhvyk8mDOpkI+vTpU4RhiG984xtIkgQ/&#10;//nPsbe3x2AfEREREREREREREREREREREf27MDfmbVXwSFcUBVzXheM4mE6nODw8RBRFuHXrlqrW&#10;HI/HaJpG1cxe5cQw4MVQ03k4joMwDDEcDpEkCbIsg2VZKIoCaZoiSZK56XZZlqlA4nVP+NMnE0rY&#10;qd/vo9frAXg2ue/k5EStu3z0CW96wFF3HaFFCQzKhDjg2VS7TqeDsiyxs7OD4+NjdZ1fRRKEnE6n&#10;GI1G6PV6+PDDDxFFER4/fowf/ehHGAwGAID9/X34vg/XdZGmKYDn66yv76q1XnwmEuCU/SZr6Hke&#10;PM9Tx1o2bU+CesvOZZomPM9DEATIsgx5nl9ZqFYPKeohQ8uyrmWPSaC03+9ja2sLeZ7j8ePHuHih&#10;NBERERERERERERERERERERHRrx/PNE0VwtNDRIsTwvQwl4SFLMtSPx8Oh/B9X1WWHh8fI4oiFT67&#10;jKuYOKer6xrvvPMOdnd3ce/ePQRBgMFggHa7DeBZmM80TRiGAdd1VWBJqk/PY3HdVoUCZVJZ0zRo&#10;mmYuOJXnOYIgQBiGODk5wf7+PqbTKTY2NpBlGXzfV8EnCQUu1h/r1a1S23qVTNNUNcBZliEIAnS7&#10;XRX4jOMYBwcHiKIIjuOo8Jpt2yrQVlWVmn5n2/bSNTYMA03TqHVdVlF7GbLXh8MhDMNQYdS3334b&#10;b7zxBp48eYLPP/8c29vbcF0Xp6encF1XXbdep1sUBQzDUB993eVn511T2Q/yu6umADZNMzfhzzRN&#10;2LaNMAxRliVOT0/V9MqmaeD7vvpeVVVz++E8IVn9WgzDmHtWct3LXGbf1XWNPM8BPAv4vf322xgM&#10;Bnj69CmDfURERERERERERERERERERET0+jNN0weeB3VM01SBncUwkh6s0kNYEmyqqgqdTgdVVSEI&#10;AhwcHCBJEgyHQ0RR9KXU3S6qqgqHh4cqzLe/v4+dnR3Yto2trS10u12UZYmiKGBZlpo2uK6GdNF5&#10;w4irjifrO51OUZYl+v0+hsMhPvvsM/zrv/4r7ty5g6ZpMBwO1bmW/Vee5XVNG5SJc3I+OVcURYii&#10;CEdHR3j8+DEmkwlu3rwJ3/dxdHSEra0tpGmq6oU9z0Nd12rNF0kw7qqDibZtwzAMVbnreZ6qxHVd&#10;F++88w4+//xzfPLJJ3jjjTdw48YNuK6LPM/nJiUKPaCpB+cWg5vLyO/I/epBxlWWhf6aplGhzk6n&#10;g9lshtlsBgAIwxBRFKkJe/K8ZJ+fRT+XPBN9r182YLmormu4rot2u40syxDHsbqfXq/HYB8RERER&#10;ERERERERERERERERvf4Mw3jpnIxMg5PaUN/31ZS2/f193L9/H0EQ4M6dO3PTzqSO9DoCf+um5Emo&#10;KQgCRFGEoigQxzFOT0/RarXU70vlqud5cBznyuuE15F1BJ5VHxdFga2tLTRNgyRJ1GfVNMTrrg6W&#10;a9QnAcq6FkUBx3HQ7/dR1zUODw9x79493LhxA1tbWy9MhdSfCXDxCW+rwov61Dyd7NWiKNT16+E2&#10;mdroeR7ee+89PH36FE+ePEGv10NZlnNrvm6dF6finUWvrNYDtqtIsG9xUmPTNCqgKO8Y8Cz0l6ap&#10;mjqoX/uqtfoySDWxHjyUWuwwDHH9O5uIiIiIiIiIiIiIiIiIiIiI6EvmOI4rf9aDPhK0Wqx4PYse&#10;8mqaRtWzNk2D/f19NZVNqjvlnBKukzDddTFNE51OB9PpFNPpFJ1OB7dv38atW7eQ5zl2d3dRFAU8&#10;z1MBLqmJ/bIFQYB33nkHN2/eRFVVePr06dzEOwmk6VPYZILbdUiSRNXryrQ2CXcWRQHbtrG5uYnB&#10;YADXdTGZTFRtr2VZ8H1/rtZZP444b0Bx8R7lOKv2rjxTmToogdOqqubCcLZt4zd/8zfheR5+8IMf&#10;qGta/Oj0KXYXXXs9CHieiX3yLunknuu6huM4cBwHtm2rSZRScaufT8KjF71WOb5u2ZpcVFEUODo6&#10;QpIkMAxDPaeqqjixj4iIiIiIiIiIiIiIiIiIiIhef7Ztq1TOugCf/m/rpuEBzyeVWZaFdrsN3/dx&#10;eHiI8XgM13WxsbGBMAyRJAlGoxG63a4K7uhhJj1opIeV5Br0yuDz1oDKlDY5lmVZ8DwPpmliPB4j&#10;SRJMJhOYpokgCFTY66tArntrawtFUWBvbw+j0QiDwQCO48wFtuQZGIahJuuJxeenV6q+bN2tTN9z&#10;HAdlWcJxHGxvb6PdbmN3dxcPHz5Er9dTgbCqqlCWpXoOVzUxTupvX0ZZlsiyDJ1OB7/3e7+HJ0+e&#10;4Kc//Sm+/e1vq/BkWZbqPLIn9Rrdq64PXkbWXCfvjkwezLJMhfvkdxzHmQvi6se7KH1y46Lzvj/6&#10;tYRhqCZWyn2osOWFr46IiIiIiIiIiIiIiIiIiIiI6NeM4zjeRb6/LkCnB4wkQGQYBjzPw/b2Nk5O&#10;TjCdTlVYyvd9+L6vgnTyXcMwUJbl2ipTPYi0LEi1LEwk38nzHGEYAgDiOFbnuXnzJsbjMU5OTjAe&#10;jzEcDhFFEfI8h23bagKeHOtlg2PrLDu21NyWZYm3334bw+EQ9+7dw+7uLjY3NzEcDucmLErAzvO8&#10;uXBfXddzYciLTpiT3/M8T/2+nFcCYxIolLUNwxA3b97E3t4exuOxqhp2XXfdqV445yoymVDqaV/m&#10;mE3TIM9zta/KsoTrutjc3ERVVbh37x7CMESn00Gr1UJd1yjLEoZhqJpb/djyLsh16f+mX6vsKf09&#10;Wnffcn3LphXK83ZdVwX4pEY4z3NkWaaem3xnVaXxecg9L/7+RY6n34eEPRffg6qqYH388ceXukgi&#10;IiIiIiIiIiIiIiIiIiIiol8X//AP//C/3b59+13gecBLD8otsywQBjyrLdWPIWEvCekEQQAAmE6n&#10;OD09hWmaiKJIBc3qukZVVWiaBrZtw7btc09wk2uSINGq0J1eUStVwFJnWpYl2u02hsMhHMfB48eP&#10;UVUVbty4gePjY1RVhSAIUJYl8jyHaZpz97zKZcJSy+67rmsVhovjGGEY4o033oDneRiNRojj+IXa&#10;YAkD6ve7uGaXpYcbl4W6JDxYliXKslS1zFmWIc9zxHEM27bRarVQFIWaKrd4DGD9FDmZkif7dvE+&#10;113/so9Uvi4GFAGg3++j3W7j6dOnePz4MTzPU4G/g4MD9Hq9ueuRWlp9j8i/6e+IfE+uX8571nu4&#10;WJVtGIZ6d/SJfHptr23bMAxD7QsA6meXJde8eIzLHnPV8zZNk8E+IiIiIiIiIiIiIiIiIiIiInr9&#10;/eM//uP//tZbb70j4SU9mKd/lgXCFgNteg2pBLT08JFhGAiCAIZhIM9zpGkK27bR7XbV8RePcd4a&#10;z/MG+9YFvvSQmlz/ZDLB4eEhbt26BcuykOe5CkgBgOu6KIpiZYDpslWsqwKNRVGgKArYtq1CWnI9&#10;SZKoyXX6NUpATK5Rf34vE+Y6b2BRQmtFUcBxHPR6PQBAlmUYj8cwDAPtdhtBELywlucJ6q2a3viy&#10;wUW57rqukee5CsJFUYR+v4+qqrC3t4emadDpdDAYDNRERZmYpwcO9b/rHwkT6sHExXtZZ1kwUa5/&#10;cbKkhGZln8g7LwHXy9D/v6EHCF9mouW6580qXiIiIiIiIiIiIiIiIiIiIiJ67VmW5Ul4ToI9EkDS&#10;6QE7/c+L1bcyEQ8AHMdBWZZwHAfA89BPp9OBbdvY39/H4eGhqm+V70ko6rzT+q6K67rI8xzAswlm&#10;vV4PJycnODg4QKvVQhRFAJ5V0Mqfp9PppetLV1kVZpQwluM4CIJABcs8z8PNmzdR1zXG47H6fhAE&#10;qma1KAp1DN1iLe910s8hVcjj8RhFUWA0GiEIgrkJiLIO+n5cVfm66KpqkmU/W5aFqqpQliWKokC3&#10;28UHH3yA4+Nj3L9/X01PjOMYpmkiyzIAzyplTdNUe/ssi3te//t595kEO5f9rl4TLGFLmZQJ4NzX&#10;uYy83/rfr6Ou2rjODmwiIiIiIiIiIiIiIiIiIiIioq+CP/3TP/3/Pvjgg9+SSV4SYFoVqjtPpmZZ&#10;uGdxOhkAxHGMvb09pGmKTqeDXq+nAnMSNLrIVDj93KvCceumkslEPj2MlaYp4jjGz3/+c3S7Xdy+&#10;fRuWZSHLMliWhVarde61OC/92henrcl9lmWp1lImDOZ5jiRJkCSJCih2Oh20Wi3192XBuMsG+y5z&#10;b7K2Uv2aJAmm0ymyLEPTNOj1enBddy5s5nme+rNcq37usiyX7kt98uIy6+5Z6njrulbTEeUcem1w&#10;GIbY39/HL3/5S7iuizt37sA0Tbiuq/a+hCfXXcey62yaBmVZrr3Gdcdc94z1qYCyfhKmdRwHruvO&#10;rbG+/suOsTipc/H3Lmrte8oqXiIiIiIiIiIiIiIiIiIiIiJ63f3Lv/zLf+71ejcWA0iL9Z56zee6&#10;ms1VgRwJCuoBIsuy0G63YVkW0jTFycmJquut6xpJkqgJdY7jqGMvnntZ2OsyVbxVVSEMQwRBAM/z&#10;VMgpiiIV2BqPx4iiCMPhEL7vnxlcusw0P/3aF9dfryqWkJ4+abHf7yOKIpRliaOjI+R5jiiKEAQB&#10;0jRFURTwPG/uGV4m2HfZMKBeC9w0DSzLgm3b8DwPRVFgOp2iaRoEQQDf92HbNiaTyQuT5PR1XTfZ&#10;cV1ATNZv8SNBNeD5s5B1L8tSTWw0TRPHx8dotVr41re+hclkgs8++wxhGCIMw7l9eZ5A7OJekee9&#10;ylnrv1hhrAfwFgOj8nOpEtbfddkriwHFZZM99ff8Zep4WcVLRERERERERERERERERERERP+u2dqI&#10;rYvUcerhoPPUua4KWFmWheFwCM/zcHp6itFohLquMRwOEUURqqqam94nIal1gSGZtHbRUJ1MadNJ&#10;hW2n08Ebb7yBvb097O7uYjweo9/vw/d9NQ3vVVtWfSpByM3NTXieh4ODAxwdHSEMQ3iep74v/82y&#10;DI7jvLCeV10vLBb3VlVVKjw2GAywv7+P0WiEpmnQ7XZhWdbSfSV1s+ucdQ/nqbld/LllWSjLUk1s&#10;7HQ6AIDJZIJ33nkHlmXh6OgIlmWh3+/DNM258yzWXst96PW4+rUtW6+LWPYerHt3PM9DlmVzUzsX&#10;Q5QvE9i7CtezM4mIiIiIiIiIiIiIiIiIiIiIvkJM07Qty5qbiHcR6yaKnUdRFDBNE91uF8PhEABU&#10;PavU4dZ1jaIoUBQFqqqC53nnuiaZDAi8GIJbxrIsJEmC0WiEOI7V+eXnANDtdtE0Dfb29rC/v6+C&#10;f6uOd11k2pzOcRyUZamm8g0GA4RhiJOTE4xGI1RVhVarhaIocHx8jCzLVq6lvnZXSQ+m6X+u6xpR&#10;FKHb7SJNUxwdHeHo6AhFUSAMw6X1xBL6vIqQmdzvee958dnKPrh9+zZ838f+/j5OT09hWZYKjHqe&#10;h3a7rSqeAcD3fXV+nYTp9Kl5soflc577WbY2yyZeyl53HAee56FpGhRFod49/fpWHVe/7uvEKl4i&#10;IiIiIiIiIiIiIiIiIiIieu398Ic//D+63W4PAGzbfqG+c5FM61qsKtWrei+iKApYlgXf9xEEAZqm&#10;QZZlSNMUpmnCdV1VE6pPC1tWV7s47Wzx389TXSohx8UK07IskXcNfa0AACAASURBVOc5bNvGxsYG&#10;oijCeDxGVVWIomhp0OmyIad1QTX9PhbDXaZpYjabIcsyAJgLaeV5jjzPVUhMBjXKM193vrOu47zq&#10;ulbT4JqmgW3b6nrkXlzXhWVZyPNcBTmlmlnfm7In5M/L6Ht02ecqQ2imaSLLMpimiXa7jfF4jOPj&#10;Y6Rpio2Njbnzep4HwzBQliVs254L4elV1Xpt7rLK4FUhxMWfn3Wveu2u7IumadRzkms6z3ot7s3r&#10;qOI1vsxxgUREREREREREREREREREREREr8Kf/Mmf7PzWb/3WG47jIEkSlGWpAmGz2Qx5nqtKXAkI&#10;SdinLEt1HAnFXXRKnV5VKiGm2WyGOI4xmUwQBAE2Nzfhuq4KM+V5PldRKkEnObc+RW9ZlepFr68o&#10;ChVEs20bVVUhz3MkSYLj42O4rotut6sCWzKFUKasSXhOwlF6jfEy6+pWFytb9Z8vBsJM04Tv+6jr&#10;GicnJzg9PUWSJBgOh2i32+oZrgpRrQvvXSbEeRb9mNPpFJPJRE0V7Pf7KMtSPeez1lCOt47WQn0l&#10;ZP0ty0JVVWpSIgC8+eabc++M67qoqgppmqq9LXtGjgU8f86r1lufnre4Hnr4UY6h/33ZHtLfb6nj&#10;1YOF+vsj/6b/TI5pWdbayX5nWfeeMthHRERERERERERERERERERERK+9P/7jPz52Xbe/tbWFGzdu&#10;oNPpYDKZwDAM9Pt9FEWBg4MD9edllgXRzhugk2PKMVzXVVPM9vf3kec5fN+H7/uIokhV8+rnXAwd&#10;LVa8Cj3IdJGAnxxvWf1qXdd48uQJJpMJbNvGcDjExsYGyrJU546iaO5aJPh11vkWrQp36WEwCYdJ&#10;yEyCcUEQAAD29/fx6NEj+L6Pfr+PTqezcvLbeaa8XaU0TWEYxlw9cBzHODw8hGVZ6HQ6cBxHhSX1&#10;dVx89mdV6upTAq+KbdtIkgRVVaHf78N1XRweHuLHP/4xHMfBzZs3MRwO1WRF27bheR7iOD4z2Aes&#10;XvPFe141uXJxrfQQnvz74r/Ju6aHBPXQXl3XcyHbVxHsYxUvEREREREREREREREREREREb32vvji&#10;i//rwYMH3sHBAWzbxmAwgG3bGI/HCIIArVZLBY8kVLdoWXjnPJWndV0jTVMVcLJte24S2/b2Nqqq&#10;wng8RpqmKIoCvu/DdV1VKwu8WMWrX89iZe+y6zvrOvXAlfxdphMGQaAqhGVtwjCE7/tzgSip99Xv&#10;eRX9XIsVrcvqd/X7i+MYVVXN1arqgSypua2qSk2PkyDlsgluq1ymivcsco8yBU7uoWkaTKdTmKYJ&#10;mSyZ5zmCIIDrusiybC4Yt1jVvOr6r7qSV56PYRiYzWaqTrrf7yPPc5yeniLLMhVSnUwmmM1mKqyo&#10;r6k+hU9+tmrN5Z712l79HvXvLe4X+bmcS9ZDpiPq/y4W36lVx7xsqO+svcVgHxERERERERERERER&#10;ERERERG99n7xi1/8l36/b2dZhvF4jNFohK2tLfT7fZyeniKOY7TbbWRZtjKoc1aAZ13Vq+u6L1R5&#10;SiAtTVN4nqeqb2UKXhiGcxWyi8E+/XyLIb/FelJxnultelBPrrMsS7TbbXS7XdR1jTiOURQF2u22&#10;uo+iKFAUhZqIdp5pd8vqVSXstvg9/SOT7IRMtyvLEkmSwPM8bGxsoKoq7O7uommaFyYMyrHW1qFe&#10;Q7DP87y5UJ4cX6YNPn36FEdHR+j1euj3+6iqStUky7Op61pd27p9qa+ZTDfUq3QvQwKVi5W7w+EQ&#10;QRDg4OAAu7u7mM1mGAwGam9LPfOyYJ/8eVXITujhPtkn560qXgzELgYA5Wd61bP+LulT+izLmqvs&#10;voyz9tbVzokkIiIiIiIiIiIiIiIiIiIiIvoKiuPYvXv3Lr797W/D8zzcu3cPe3t76Pf7cBwH+/v7&#10;iONY1ckuWlcp+zIsy0JRFDBNUwUNDcPA4eEhnj59iiiKYJrm3PklPHeWxSDXYrXvMvLveuBIgmVJ&#10;kqjJbFEUYTab4eHDh2pim+u6c+E+3/cvuSoXIyEsCZk5joOiKJBlGfr9Pr75zW8CAI6OjhCGoarA&#10;vWwg62VJ6FEn6z4YDLC5uQnbtuemNQLPg2l6Je1V1+yel1RLDwYDdLtdVFWFg4MDeJ6H999/H3fu&#10;3EGe53jy5AmCIEC/31fPZx0JXVZVtXQvAi+GU5etp7jolEIJDErtblEUmE6nSJLkhWvU63wl7Lf4&#10;uayqqmB8WRuUiIiIiIiIiIiIiIiIiIiIiOhVMAwj+N73vhc3TaPCZmma4tNPP0VVVfjWt76FbreL&#10;yWSiQjqLmZrzBOkuEuSR88ikudlspkJFZVkijmNMJhO4rotutwvf95Hnufo+8KxaVg9AyRS3i1SK&#10;6iSspVe9yu/LdZmmiTAM4TgOnj59isePH8PzPHS7XfT7fTRNo44j4ah1JJSnVx/L2lwVqVx9+vQp&#10;qqpCGIYIw3CuJlivtl01Xe6sc5xHXdcoy1Ktqb5GWZbBdV0EQYAsy/D48WMURaGClHIfAOam/V0m&#10;/6Xvo4uoqmruWemT96qqUnXTADCbzfD48WMkSYLbt28jCALkeY6maeC6LgzDUM9/kayn1FYvVmMv&#10;TqTUp+wtO46+n+R9WbbH9PejKArEcYzpdArP8xCGIeq6VnXTyyZLLlr3bNa9iwz2ERERERERERER&#10;EREREREREdFrzzCMW9///vcfm6aJoigwGo3gOA6CIMCPfvQjnJyc4M6dO3j//fdRFMXSQNpVBvsW&#10;w0amaarQnud5sCwLcRxjNBphMpmgaRp4noft7W24rgsAc9PP9GuTmtrLWHaPEqgyTROe56Gua0yn&#10;U2RZhl6vB8dx8OjRI0ynUwRBgDfffBO2bSPLMpRlqUJeq7yKYB/wrOZ2PB5jd3cXZVkiiiIMBgPU&#10;dT0XaJTQYpZliONYBdAu4qzAlr6mjuOoSYoyvVH2YLvdxu7uLp48eYJer4eNjQ3Ytq3qYoFn++Ay&#10;z/uya7wY7NNJyFA/dpIkODg4wP7+PjY2NnDnzp25Ndcn48kaOI6jziMhulXnXLw2oa8xcLFgn76e&#10;aZoijuO5qmd5bucN961y1j5hFS8RERERERERERERERERERERve7cNE2bNE0BAP1+H57nwXVdfPjh&#10;h+h2u/j000/x+PFjbG9vLw32XXXQTMJiVVUhyzIVEirLElmWwbIs9Pt99Ho9AEAcx8iyDMCzsJQE&#10;oRbDeFc95Eum98m11XWNMAzR6XTUuba3tzEYDJAkCY6Pj1GWJRzHuXTA8DqMx2N0Oh2899572Nzc&#10;xGw2w+7uLgAgiqK5gJkeOrtoqO8iJOAmIbaqquB5HjqdDhzHwWw2Q6fTwfvvv48sy3B6eqqetwTC&#10;vkpD3eSa9OBeGIZ466234LouDg4OcHx8DM/zVHhyNBqp2uTFql65VwkLOo6jPpd9H88T0JX3Sr7r&#10;+74K3Nq2/UKltQRTl31exlfn7SEiIiIiIiIiIiIiIiIiIiIiuh7h4g9kUtrNmzcRRRF+8Ytf4Fe/&#10;+hVarRbu3LmjgnT9fl+FjzqdzqWrT1fRJ4vp09AkwCQhxNFohP39fZRlqSpB67qem45WVdW1BtF0&#10;lmWpawiCAFtbWyjLEru7u5hOp3jrrbdg27aaNgg8q5qtqkqtPfDqgmmO46AoCnieh3a7jSRJMJvN&#10;VP2yhNKSJEGWZSp8dp4g2MtYrLXVA2HyXD3Pw+3bt7G3t4ejoyP0+30VRJSpby8bIrsq+rUURaEm&#10;3X300UfY2dnBvXv3UJYltre30el0cHR0hOl0qip3Abxw/8vo+0avotYt/l0/3rJjy7skocSqqtR5&#10;9LCvHPc817nOWZP+WMVLRERERERERERERERERERERK81z/N+9y/+4i9+YJqmISEcy7IwmUxgGAa6&#10;3S4Mw8DPf/5zPH78GIPBALdv30an00Ge52i1WmiaBpPJ5IVqVpnsZZrmygl1TdOoqWPAszCWfIBn&#10;ASEJdcnP5TrlmFmW4cmTJzBNExsbG+r7ruuq7+j1pZexLsS2Krwk9y4T/cbjMbIsQ9M0GAwGKhzX&#10;NI26LqkzNQxjabXrsppYWavLZp1s20Ycx2iaBmEYwrIsjMdj7O/vo2kadDodRFGkgl162O+i1lWs&#10;SmhsmVW1rnVdI89z1HWNo6MjFEUB27bR6/Xg+z7KslS/K8G6xSpa/drkv5cJpK27/qqqYNu2Cm7q&#10;Ncue58EwDOzu7uLBgwewLAs3btzAjRs3EMexuiaZkijvjB5glI/co75fZY/J/tDPLceQMKp8Z1lN&#10;r5xbnxYIQL33RVGoZyF7WGp5l1m3h9atf1VVDPYRERERERERERERERERERER0ettY2PjP/7Zn/3Z&#10;3+vBvjRNEYYhiqJQwaIbN26gKAr8+Mc/VrW83/nOd3B6egrgWWVrVVVzgRwJpi0LowkJE62aEgas&#10;DoNJNWwYhvA8D48ePcLDhw/xta99DUEQqFpSCSKVZakm5F3EWZPp1gX7iqKAZVnwfR+GYaja2MPD&#10;Q7z55psYDAYAntXh1nWNVqulalfPG+zTa14vI45jDAYDmKapqowlkLW/v4+9vT0AwN27d9FqtZBl&#10;GYqigO/7Fw4TXnWwD3i2X9vtNqqqwt7eHg4PD+E4Dt544w20Wi1MJhO1T2Rfy3PRXTasKMdZd/1y&#10;fP2cEj7NskyF7CaTCQ4ODjCdTgEAGxsbaLVa8DzvhdCe7/tLr18P8Ql9D8t1yj5b9k5IMO+8a6Lf&#10;W1EUSNNUrbFM2NTvW3/n9SCvOCvYxypeIiIiIiIiIiIiIiIiIiIiInqthWEYLYZqfN+HbduwLEtN&#10;aTs8PERd13j33Xdx69Yt7O3t4eHDh3j77bdViGdd1e1i6O9lSWDQ8zxUVYXZbIbBYIBOp4MnT54g&#10;jmP0ej20Wi11D69yyFdd1wjDUIXgiqJQ12JZFpIkwc7ODqbTKba2thAEwbmqbWVi2mJA7LKhNOBZ&#10;KDNJEvV3y7LQNA1arZaqEd7b28Px8TGCIAAwHyZ8mXO/LNM00e12VQB1a2sLURRhNBphd3cXGxsb&#10;aLfbCMMQeZ4jjmP1DC67jmfV2i4j74bshSzL1HsmVchVVWFrawvdbhePHj3CL3/5S7iuC9d1ATyb&#10;rKgHZS97/XrYFbiad1PWQO5TplRKEHFZIFUPrsq/n3ei5pe344iIiIiIiIiIiIiIiIiIiIiIXgHX&#10;dT0Ac4m8IAgwnU5xfHwMAOh0Ourfut0u3njjDdy8eROHh4eI4xhhGALAXE0n8Czcs6yaV/9cVdhO&#10;zuM4Dm7fvo2qqrC7u4uiKNT0viRJkKapqgaW6z1PoO4ybNtWwa2madSkNNu2cfPmTRRFgYcPH2Jn&#10;ZweO4yAMQxwcHJzr2IvXfNlpfat+t2kanJ6ewnEc3LlzBx9++CEmkwl2dnYQRRGiKELTNIiiSNXL&#10;rpq8eJ0kOFYUhaq1HQwGGAwGKMtSTZT0PA91XSOO47m1u+i6XXadpfoWeLZHoyiCbdvquh3Hgeu6&#10;mE6nmE6n6Pf7+O53v4vxeDw3cfKs576qZlh/LjKNT/bny5Jr0q9FQrdN06AsSxVolBChfJYFEWUy&#10;obyntm2ramo5l/Xxxx+/9IUTEREREREREREREREREREREX1Vfe973/vd3/md3/nvbduGaZrI8xxZ&#10;lsG2bSRJAsMwEAQBgiBAp9PBeDxGHMfodruYTqf44osvEEUROp0OsiyDaZpzYR0JNK2b5gcsr0GV&#10;31lW1bkuEOi6LmzbxunpKdI0hWVZKsiXpqk6n2maKMtSHWvVtLOzwoerrl1CW/IdCaFJaKnVasG2&#10;bcRxjJOTExiGAcdxVNhqWaWqvi7XPSkvjmM1dU2qeWezGQ4ODhBFEUzTVEFJy7JQ1zVs21Zruuyz&#10;qt71rJDnqgBaURRIkgRhGMI0TVRVhbIs4bouwjBEkiQ4PT1FHMeqmnlxLy3u13WfqybroU9ilOpa&#10;z/PgOA4++eQTmKaJ4XAI13XVOi+7fjmmfPRrlj0vwT4596r9u+y9W6ZpmrnabPnIZMC6rucqhOX8&#10;i9cu74jsE/34i+vPYB8RERERERERERERERERERERvda+//3v/ze//du//d/p4a26ruG6LoIgUPWf&#10;dV2jKAr4vq9CXBsbG/A8Dw8ePMBsNkO3230huGUYhgrrrAp6rQoQrQv26aEk/dM0DbIsQ6vVQq/X&#10;w3g8xsHBAdI0RafTged5MAxDBdYk6KWHkxYtO4/+WUUm9OnXpleTep6HMAxhGAbSNEWe52i322rC&#10;36rpcBJw0tfvOujBLNM00el0UBQFTk5OcHh4CM/zVJCvKAqYpqnCnavIfS1+lj1PfW+sO6ZMo5Op&#10;iFILHQQBTNNEkiSYTqcq7Jem6QvBsS+rTli/t2XP0XEc9Pt9HBwcYH9/H71eT72LMtFO1h94Xmm7&#10;+F7JeyhrJXteX189OHeRYJ8+eW/xndXff9n7enBPP6f8P0H2w7owpfEqe7WJiIiIiIiIiIiIiIiI&#10;iIiIiF613//93/9//vAP//D/1ENqRVGoAJD8TEJeOgnoRFGEn/zkJ5hOp/jwww/h+z7SNEVRFHAc&#10;R31/WVBNgkjL6GGhiwSvqqrCeDxWtaxZluHRo0eI4xi3b99W1cFxHMOyLARBoAJmr4oE5mQqW1VV&#10;ePDgAY6OjrC5uYnt7W14nofpdKomuS2S8Nt1V+BKaEy/1oODA5ycnKDb7cL3fZimqSYlyrpexLp9&#10;cNlrLstSTZscj8d48OABXNfF9va2+o4eXjvP+VfVNl/22s/a/xLiA4D79+/j6dOn+M53vqMCitPp&#10;FN1uVz0XCe+tyr3JHtfDdvr5dOd57/T3e9na5HmuriXLMnUvQRC88P8Y/frkfvTv6P8P+nJimERE&#10;REREREREREREREREREREr4jruiGAleGxdSQQNZ1O8d5778HzPPzbv/0bdnZ2EIYh+v0+8jyfC+eU&#10;ZQngWXAnDMMrDXOZpomiKJBlGaIoguM4yLIMANS17O/vI8syOI4D13UBQE3ve9XkWiXs1O/30ev1&#10;kKYp9vf3UZYlPM9T3/c8D03TwPO8F35+HRPnJEQl1bAyDc+yLLz33ntwXRcPHjzA6ekpoiiCYRg4&#10;PT291pDheUmVLQAkSQLHcXDz5k1UVYX79+9jNBqpyYmvOtR5XlLlXBQFPM/D17/+dQyHQ+zs7OD4&#10;+BhJkqjv2rYNy7IwmUzUnr+IZZP5pB54WWBvMZAo///Q13KxfleCofp7KizLeuF4+u8vBhUZ7CMi&#10;IiIiIiIiIiIiIiIiIiKi15pt274ealoXcJLwzarg1nA4hG3b2N/fx97enpqYlqYpkiRBkiSwLEtN&#10;40rTdO216VWtqyalLX4/CAKEYagCRNPpFNPpFGEYYjgcoixLjEYjTKdTdR9xHJ/r+FdJzi3hLQDo&#10;drvY3t6G7/s4PDzE48eP4TgOut0u0jTFzs7OXDXyWQG6s6qC1zEM44XjS83xdDpFWZa4desWer0e&#10;ptMpHjx4oAJ0XxWL+8a2bbRaLTUJcTweoyzLuUmVpmmqvfMqrHuG8oyjKMJ0OkVd1/jGN76BnZ0d&#10;fPrppzg5OcFgMEBRFHjy5AmOj4/VlD393bkupmnOBf8kKClrJ1XBjuOoul4J961aA/ldPRwowde5&#10;3/n444+v456IiIiIiIiIiIiIiIiIiIiIiL4S/u7v/u5/eeeddz6SStKmaeaCOWIx6CQBHvns7Ozg&#10;7t27uHnzJkajEe7fv4/ZbIY33nhD1Z1WVQXXdWGaJpqmQZIkamreWRavbRW5nizL0DQNut0uXNdV&#10;laVJkuDg4ABpmiKKInUtEjx6VVzXVfcjwSYJ00l4L0kSGIaBuq6RpimapkGr1VITBi3LgmEYyLJs&#10;6bVLVfLitDMJfy37NyHXVRQF0jRVz06mshVFgSiK0G63kSQJjo6O4Lquqjm+qIvWLZ+H1M0Cz/eF&#10;53nwfR/T6RR5ngMAWq2WCpvKWsrv6WE1mWDXNI36LAtAXsSq362qCr7vI89zGIahpjWWZYkoipCm&#10;6Vz4LY5jNE2DXq+3dB1lIl9ZlnPPXN7NZRP7dKtqelftn8XzyjHkPZOq5DzPUdf13N5fPK7+e/Jz&#10;46wTExERERERERERERERERERERH9OvujP/qj//e73/3u/yiT9PQJXxLmOU9wqWka1HUNx3HUVLzD&#10;w0OYpok333wTruvCMAwURaGCdHVdnzvMdd5rketfPK6EvFzXxWw2w3g8RhzH2NzcRKvVgm3bKMsS&#10;RVGoiWISRryuwJke6GuaBkVRoKoqVRN8fHyM3d1dmKaJwWCATqejJiZWVaVqjRcnnulhqlXBPvnO&#10;y0x0k6BflmWYTCY4PDyEYRjodruqmlcPIS5eA/C8YvU6Jv3pITY9OGYYBpIkUfvAcRwV7lvck7Zt&#10;q9+XZ7R4H/KdxZ/rz2HVOq+7b70qWM5fliU6nQ6SJMHu7i4ePXqE4XCI7e1t2LaNyWQC3/fVfS5O&#10;bZQw4+I1rsvJLXvnJGy3btLlqnsuyxKz2UxNVJQ1DIJATfiTaYD6+6wHUjmxj4iIiIiIiIiIiIiI&#10;iIiIiIhea//0T//0n27cuHHHsqylATDgxZDcMjLFra5ruK6LdruNMAzx9OlT7O3twTAMRFGEIAhQ&#10;VdVcwO8segDprGtZNX1MJt8ZhgHf99V17Ozs4OTkBMCzEJfv+yoQJgG8defUJ7idNwAo17JsCpqE&#10;+8qyRLfbRavVQhzHePToESaTCaIoUuHJLMtgWRaCIFDredE1uszgM6lRlol1hmHAdV14nqcCk1VV&#10;wfM8mKaJ2Ww2N9lOAluyBhJau8ganpcebJTnLwHUVquFpmkwmUyQJAmaplHhMgnG6fcs17jsHIt7&#10;7rzhyXX7X58mKaE227bV2g+HQ3Q6HXz++ee4d+8eyrLE3bt3UZaluk/g2b6WEJ4E8eT65NjrrJoA&#10;eNbEvlX/JoE+Oa58T4KTEkaUEKu8h/r/LxjsIyIiIiIiIiIiIiIiIiIiIqLX2j//8z//p62trTck&#10;ACUBJgntLNZ2rmKapqozzfMcaZrCtm20221MJhNVven7PkzTRJ7naJpm6bSzRXoI6WVItayEDx3H&#10;wWw2w8nJiao7larbOI5RFAU8z1t53xJQk3WSsNqqDwC1tq7rqp9J4Mq27bkAmQQNTdNUtbwA5iYL&#10;6hP8xFkBuZcN9i0L4ck9DQYDZFmGvb09HB4eotvtYmNjQ4W55Dnok+QWr2fZ5zKBPwmfyRrJsWSP&#10;SjVv0zTIsgxFUajgp0yRk2cn/wZgLpQo974u2HfRaXiLx1n2OxJSDIIA3W4Xvu9jNpvhwYMHGA6H&#10;OD09RbvdRq/Xe6G2V7++xXDdMlcd7JOAnm3bc3XRsqbyrOTneiiXwT4iIiIiIiIiIiIiIiIiIiIi&#10;+nfhBz/4wX/udrs3AMwF+fQwz3kmwekBIb3yNIoiWJaF3d1dPH36FJ1OB51OR4V2LjKx72WnuVmW&#10;hbIsVR2p53kIwxCe56Gua8xmMzW1zfM8FTpcdd5VE9zkms/7fT0g1jQNHMeB53kqDNlqtfDWW28h&#10;jmPs7e0hTVP4vo9Wq6WqcPVrlLVddd3Lnu1FSF2qHlyTUJZMwcuyDHmew7ZthGGo/l2+63meqlyN&#10;4/jMKt7LPHsJg0nwTg/66fvPtm1VeavXBuuT5PQJc4shzWXXd55g38vsaQmpSiBUvw7LsrC9vY3T&#10;01OMRiO4rqtClRJaresaYRjOhRdXucpgn1yHTBGUddLXQgKzEvyT93CuvvoyG5eIiIiIiIiIiIiI&#10;iIiIiIiI6NfFn//5nz8eDAa39OlxwIuTxCQwdBY90NY0DcqyVJP8Dg8Psbe3h16vh62tLVUhCzwL&#10;HMnvL9YCX9XEvizLVJhMglry5yzLMJ1OMZvN0Ov1VGhOAkbLSABpmVXrtayC9zzqukYQBNjZ2cGD&#10;Bw/g+z5u3LiBdruNLMvguq6ahCdW1RfrIczL5KP0gJvcv4TnqqpSUwZPT0+xs7MDAOh0OmpN8zxX&#10;6+A4jgr1XUcAbtXxDMNQe07CbUVRYDQaIUkS2LaNIAgQBIGaGKeH4+T3JJy2uEfOU8W77PfOQ9ZO&#10;rsN1XTRNgzRNMZvN8PDhQ3Q6HQyHQxW+K8tyrmJYQoEyzXBVhbVYtpfP+p1l911VlXqe+n3oNcH6&#10;+ynBS7lH2SOc2EdEREREREREREREREREREREr7VPPvnkvziO4+vTyYDlE8guE67Sa2bb7TZ838fh&#10;4SEePnwI0zQRhiEAqPCOhKwWyYS1y9ayApibMie1t9PpFADQbrexsbEBwzDw+PFjTCYTNYFulXXB&#10;uGXVvOKytbInJyd48803cfv2bcRxjM8//xxlWWJzcxNN08DzPABQ9cAShtTrlc+67vMoy1JNtpM6&#10;YAlh5XmOoijQNA1arRa63S7iOEYcxzg4OEAYhuj1ejAMA2maqgmJ6ybGvWygcxlZH9lXcp4oijCd&#10;TnF0dIQ4jhEEAVqtFk5OTlRg0TAMOI6jJsotu8brnNinB/oAqJCe67potVrwPA9ffPEFDg4O4Ps+&#10;wjBEq9VSdcK2baMoCmRZBgAqvHjW9L11UwlX/Q4Atf/0mmmZpijfkaClZVlot9tqWqUePgSe720G&#10;+4iIiIiIiIiIiIiIiIiIiIjotfbTn/70z4DndaPiqoJ9EsiRCVwypa+qKuzt7aHVamFrawuGYSDL&#10;MhU+WqT/7LLBPtu2kWWZCgdJHayECbMsg2EYcF1XBY30iXKLLhqQk+9fNqjWarUwnU5R1zVarRaC&#10;IMDJyQnKslShSMMwVNWw7/vwfV/9fdnkPr0KVf+sY5qmmlankwls+hQ/CW6WZYnpdArHcdDpdOZC&#10;nBLoWne+V8VxHPX8ZbKdVAdL2KwsyxcqfYEXw29n7Y/LvlOyfyVYKHta1j4IAjiOg4cPH2Jvbw+3&#10;bt1S0/ok6CmhT5n0eJ59rNf9nufaF8PCi+FBfQqnXncsFmwyRQAAIABJREFUoUsJ38pkTH2PMNhH&#10;RERERERERERERERERERERK8twzC8P/iDP/i/geehpFXBs8uGkCRsVJalOnan08Hm5iYODw8RxzF8&#10;31dTufRpXovn1495GXVdqypeuVcJKUmwyLIsdLtdBEGA6XQKy7Lg+/7S4+lByIu4TLBPzhXHMZqm&#10;Qb/fx9bWFo6PjzEajVRIrtVqzYXOgGehumXP76wA3zp6aE2fxmaapgrtlWWJPM/h+z7a7TZms5ma&#10;6CdBMwAvhLYWvcpgX9M0cF0Xvu+rkKTU2ALP1rIoirmaWKnqvcw7ok90lDU9azKlXgssdcZy7U3T&#10;II5jvPnmm3j77beR5zl2dnZg27aaPqkH85qmQZIkc/tlkbyX+vuyGGpctZZyvmXhPv0a9GCfhCpl&#10;jcuyxOnpKcIwfB4uvNAqExERERERERERERERERERERH9enH1CtTLBtXWyfNcVbYCQJIkquL2o48+&#10;Qpqm+OSTT3B8fIxut4tOp6MmzF0H/X71ulwA8DxPBdIsy8KdO3dwdHSE4+NjAM/re6UKVQKCQv+7&#10;/PkqQ2lpmmJjYwNRFGE2m+Hg4ADb29vo9XrIsgyTyQRxHKtJhFVVIUmSlwrwrbO4fgBUiFPWSH5m&#10;mibefPNN2LaNg4MD7O7uoigKeJ6nKoS/CtI0RV3XCMMQg8EAw+EQwLNApYQRJXy26KKBTQnoyUdC&#10;g+s++jsqlceyhvpUzCzL0Ov18MEHHyDPc5ycnGB/f19VT1uWpaZUpml67uuVCYYyRe+89LXR3wk5&#10;jtR1C32an2EYCMMQSZIgTdNnUz1fpkuaiIiIiIiIiIiIiIiIiIiIiOirzDCMO3/5l395r2kaQ59I&#10;pk/a0r47F2Y6T22r1OvKZLOmaVSIyLIseJ6HsizxxRdf4Pj4GEEQYHt7G4PBAHmevxCaE5etsr0o&#10;wzCQpimOj49RVRXCMESn01EVrXoQqWka5HmuakQ9z1u5NvJzvbZW/r6MhJ4cx1GhOQmDtVotNE2D&#10;0WiEk5MTFEWB4XCIKIrgui7KslTT5F7Vui0jk/wkkDidTmGaJnq9Hvr9vlo7AHBdF03TqMl4ruu+&#10;suuU5yh1w7IHxuMx4jhW1yN1t/L8llUTn0Wm9C2zavqfhCQXvyvXLr+Xpqnas0VR4IsvvsBoNEIU&#10;Rbh16xZ6vR5msxkAIAzDlaFeOZ5MX5S9KGHds+55sY5Yv+dl/wZATeqT90P2QpZlz6dRMthHRERE&#10;RERERERERERERERERK8rwzDe/+u//uufN02D6XSKMAwBPA/OyTStoihU0EbodZ7nITW3wLNJY/px&#10;LMvCZDLBw4cPMZ1Ocfv2bWxuburXOReSe5UBNaljnU6nKtjVarXU5DYJWkVRBOBZMHIymSAIggtP&#10;yjtrPfU1FGmaIgxDOI6DLMvw+PFjjMdjDIdDbG1tqd8DXu26rRIEAQBgPB5jNBphNpshCAIMBgP1&#10;HblP2RuvkkxslL0v4bXZbIbd3V2UZQnTNNFut+E4jgqsuq57pcG+q75v0zQxHo/x6NEjHB0d4etf&#10;/zreeustjMdjZFmGdrutKoX1ml/Zw1VVIU1TNU3Ttm21785jcbqfPvFvVVhRD6PqAb+yLFnFS0RE&#10;RERERERERERERERERESvNX93dzdpmgbdbhdxHCPLMhWeuUjV5ln0oJLjOOojIap+v4/3338fGxsb&#10;ePDgwVz4b/H3X6WyLNHpdLC5uYkwDJGmKWazGcIwhO/7qkY2SRJ1L+cNO13UsjVwXVdVtHqeh83N&#10;Tfi+j9lshtFopNbxyw71SZWsBOOCIECn00Gr1UKe55hMJgCe7Q2Z0KeHzF4VWccoitDpdGDbtgpP&#10;fu1rX8NwOIRlWXP3c1mveujczZs38Y1vfAODwQC//OUvUdc1+v0+iqJAnudqr/i+D8dx1GRKCfa2&#10;Wi1EUaRCpBLyWwzf6T+Tn69SVdXcOizWV8tkSrku3/effe8qFoSIiIiIiIiIiIiIiIiIiIiI6KvI&#10;tu1WkiTNbDZr9OloVVXNBX08z1tZi3sF1wAAyLIMAHDr1i34vo9PPvkE0+kUQRCgaRrEcazqP6uq&#10;UoGj62bbNpIkUSEoCXYdHx9jNBoBeBZGK4oCcRyjrmv4vn/haX2XZVkWLMtCWZbIsgxRFOGdd95B&#10;q9XC7u4u0jSdC8jp9cGvkh7klGcdhiEGgwF830eSJBiNRkjTVAX7ptPplYZLz6NpGmRZhiRJVFhT&#10;nqXneej3+4iiaC5w9uugKAo1lfOjjz5Cr9fDD3/4Q9y/fx+O48zVQpumqZ6V/B14MaCnh38ty0JV&#10;VSjLUv1/RP4rYT05zrpaaPm5TOer61oFBmW9Pc9jsI+IiIiIiIiIiIiIiIiIiIiIXl/tdrvn+74/&#10;Go2M0WiEMAxVvaY+Reu6JtABz4NpEvwCgE6nAwC4f/8+njx5As/z4DgOJpOJCvgBz4JfwLN6Vwmv&#10;XXXgyrIsNcnQtm1sbW3B8zzs7e3h8PAQ4/EYjuOodZPQ4aukh/VkamAURRgOh3j06BGSJFGTBbMs&#10;U9eor9PipLSrFgQBgiBQ4S+pX/U8DxsbGzBNE9PpFEdHR0iSZO66vmy2baOuayRJAtM0MRgM0O/3&#10;Udc1Dg8PkWWZ2r+maX4lQ39hGKIoChweHiIIAnzzm9/E4eEhPvvsM5ycnKh3EIAK1C2GU/VnIWHS&#10;6XSKNE3VpErbtuf2v7zf+nsuHMdR0wFX7T9ZRwmEynmsjz/++CrXh4iIiIiIiIiIiIiIiIiIiIjo&#10;K+N73/vef/Uf/sN/+J/KsjRGoxHyPH8h4AM8m7ClB/0k8PMy9a4yhcswjLlQj2mauHnzJtrtNmaz&#10;Gfb29lDXNbrdrqoABYBWq6VCVHoFqGiaZu7zMgExmViYZRniOFY1sgBwcnKCoijQ6/VUAKwoiktN&#10;xjMM41KT/uT5SK2p4zjwPA/tdhutVgvHx8eYTCYwTROu68K2bRiGMbd28iwu4zzXrU+EsyxLrU9d&#10;16rm1bIsJEmC2WwG13XR6XS+EsE+4Pl0Olkny7Lgui7CMESWZZjNZsiybK6aV/a2vg/1dVpXxXvV&#10;951lmaqPnk6ncF0Xb7/9NizLwt7eHmazGdrtNnzfV3tpcUqnXK/cf1mWSNMUcRwDePZcTdNEWZZr&#10;w8DrpjAunsOyLLW/9H325cydJCIiIiIiIiIiIiIiIiIiIiJ6BVzXbbuua2xubqJpGuzu7iKOY0RR&#10;hE6nA8uy0DTNtdShyiQuCXzJOWzbxuHhIfr9Pra3t3FycoJPP/0Uk8kEm5ubuHv3LmazGXZ2duA4&#10;Dvr9PmzbVoG/q6bfu0y9q+taheba7TYeP36MNE2xtbWFMAyXhtwWw5FXpWkaFciUoKVeqdput2FZ&#10;Fg4ODnBycgLDMNBqtWAYBjzPU0FECQVeNKy5GEBbdY964G3ZRDvf9xGGIbrdLh4+fKiuNQzDC13P&#10;dZH7kjUyDEOFE4uiwHg8RpqmaLVa8H0ftm0jz3PkeQ4ALwRY5WfXsSeWsW0bVVXB8zwEQYCjoyNs&#10;bm7iN37jNzAYDPDpp5/i6dOnqmoYgKohlj2hh+3k72maIssyFEWBPM/R7Xavpe55MRD51Yh7EhER&#10;ERERERERERERERERERFdg3a73ZHKzVu3buHdd98FAOzt7SFJEvT7fVXhqQfxxMsG/uRYUg0rFaB6&#10;nedwOMTt27cxnU7xs5/9DOPxGKZpYmtrC/1+H8CzAJIEqK6THkDMsgx1XaPT6WAwGODo6AiPHj1S&#10;P2uaBp7nwbIsZFmmwnfrXHZKmx6KNE1TrWWWZUiSRK0hAPzqV7/C8fHxXPjKNM1LT+u7CpZl4fT0&#10;FKPRCLZt46233kIcx/jZz36GyWSCNE0BYGmF8Kuih/IkjCfXEUURer0eWq0WACBJkrmpdTLJDoB6&#10;NkVRrAz1vcwkzFU8z0OWZdjf30dd19je3sbBwQHu3buHmzdv4u7du/jiiy/w+eefYzQawTTNuRCf&#10;TtZCr8+WSYtnTesDXgx/XibcyCpeIiIiIiIiIiIiIiIiIiIiInpt/dVf/dV/+53vfOe/Nk0Ttm2r&#10;QI5MgZMwkmVZczWkhmGgrms15U2CZcsqbyU4uEjqWC3LUseRn3e7XVRVhTiOURQFoihSQbTPP/8c&#10;RVFga2sLjuOoiWG+76+916uuNtUrfqMoQrvdRlVVePz4MSzLQhAEmE6nAJ5No5Pq27MCdBcN2Ol1&#10;xsCzkKNcl6xvlmWwLAue58EwDEwmE4RhqL4nn8tUF5+3WnbdfcnURgmLyXUDwHg8hmEY8H1fTReU&#10;61s8pj4JUK90vQr6OpVlObf3Pc+D4ziqSng6ncIwDDiOo56NvDd6ZfKyCuPrCPUBz9ZG9mVVVcjz&#10;HK7rwnVdpGmKdrsNwzBwenqqqno7nc4L4V0J/En4VtZA/uu6LoIgWHsti8dksI+IiIiIiIiIiIiI&#10;iIiIiIiISPM3f/M3/8NHH330u6ZpIs9zGIahQmppmuLk5ARpmsK2bbiuC2C+PnRZqGvx3yT0s/iR&#10;78q/679TluXcNL+qqhBFEQaDAaqqwtOnTxHHMTY2NmDbtqoIXRcQuupgn2VZalKgZVlz4b0nT57A&#10;MAwMBgM1QU+Ca+uCZsuCXuelT5OT5yVhPanBdV0XrVYLtm1jd3cXWZapkJxMlZMg5qsO9sm5JZgX&#10;hiF6vR6apsHp6SlOT09V/bEE0/QJinLdsj/lfMv23qq9uO6zbH/JOsmaW5YFx3HQNA2SJEFVVeq+&#10;JJgqxyvLcq7SFri+UJ9u2T2UZYmyLDEYDDAcDtE0DXZ2drC/v4/hcKjuwzRNNX2yLEt1zxIQlMCv&#10;aZrq/xfLMNhHRERERERERERERERERERERLTG3/7t3/7PH3zwwXclDCUBJcdx4HneXEWuHv4Cntei&#10;6pWuEqySgNJZlal6sEoPtelTAOXnVVXBdV28++676PV6ePr0Kfb392FZFsIwRFmWKwN+1xWYsixL&#10;XZtMbuv3+2i329jd3cV4PIbneYiiaG7i4brjXdRiGFAPVMoaLlbIep4Hz/NwenqK4+NjVFWFfr+v&#10;zn+REORVBPtkmpxMhsyyTAU6peo4z3McHR2pSXMS6JRgmmEYqopYwnZXSQ+oyv3IfpMgquM46HQ6&#10;6Ha7Khgrlc3y/ixOG5R3T96j67j2s3iehzzPEccxWq0Wtra20O128fDhQ3z22WdwHAe9Xg+u62Iy&#10;mSAIAmxsbKAoChiGAc/zEAQBWq0W4jhGWZYq2Cf/z5BJhRIS1O/xMvd7tTFdIiIiIiIiIiIiIiIi&#10;IiIiIqKvEN/3Q/lzEARwHAdZliFJEhiGgX6/j+3tbQDAycmJmkIGPK/SfVUcx8F0OsW9e/cQRRG+&#10;9rWv4eTkBJ9++in29/fRarXUdy3LQlEUyPNc1QtfF8/z4LquqonNsgzb29u4ceMGTk9PMRqNAAC2&#10;bWM6nb6SqWxnkRDicDhEEATIsgyTyUTVIsdxrJ6zBDuLorjW6wGehdo8z4Pv+3PPrdPp4ObNmzg9&#10;PcXDhw9VYFJCfF/mmso6VVWFJEkwm82QJAkGgwG63S6apkGapmpCn9zXWdcsIbjFz+K0u6sQxzGC&#10;IEAURciyDNPpFFEU4bvf/S52d3fxs5/9DL/85S9hWRb6/T6KosDBwcFc0Ff+3Gq14DiOmlIJYO45&#10;6fXEQg/yAs9DqXVdq8DnIk7sIyIiIiIiIiIiIiIiIiIiIqLX1t///d//r7dv3/5wcUKbPoFMn+Yl&#10;FaL6VL88z1VIR6aYLU6IuwqLk848z4NhGMjzHJPJBGEYqolheZ7j/2fvXn7kSNNzsT9xv2Tkre7F&#10;ZpHdnOkeGXORZEmQFgbshQyfjQTJELzywpsDnMVZGN4a52BgwAth/gBBi4EEQRC0lJbySoAAaTGC&#10;oJkeSRj1hWRXF6tYt7xFZtwjvCi/H79MZhWLVVnFNvH8gATJqszIL76I4OrB87ZaLfi+j8lkAgCq&#10;DU7a0yRodJOglN4+p3++LEsVvup2u3AcB9PpFKPRSK3vqhbDVY8LvowEqdrtNvr9PvI8nxsfHIYh&#10;sixDmqZwHEeNXK2qam48rTSv6U12NzkvPdilj+XtdDqo6xqj0QhN02BzcxO2beP8/ByGYajxr8vG&#10;7t4naWLU731Zn+yR3HfSXJfnuQqF2rb92nsuO4fbjGu+im3bCMMQpmmiLEtkWQbHcbC7u4s8zzEe&#10;j9FqtRCGISaTCSaTCVqt1twobeDV9QOgQnny3OqjnvVz1Ns5ZT91cky9jZHBPiIiIiIiIiIiIiIi&#10;IiIiIiJ6b/3N3/zN/7a3t/dtwzBUiCsIAvi+jyzL1BjRIAjQNA3Oz89VwM80Tfi+r8b0Ancb7AMA&#10;3/dh2zam0ymapsHGxgba7TYmkwnOzs7QarXQ6/VUgE5GhUpLmqxHwkESNLopabKT75BmsdlsBsdx&#10;EEURTNPEdDpFVVVotVq3CsCtioSqHMdR4bPxeIy6ruG6LhzHUQFFy7JUI2Ge53Ptaddd75sCd/o4&#10;48WQHvAqaPrgwQMEQYDhcKgCpRLQNAzjWuOO74L+ffqeOI6j7tnZbIbJZIKqqhAEAWzbVveOYRjq&#10;77LXi2E2ea363EzTRLfbxWg0Qpqm8DwPjuOocN/u7q66RyaTCYqigOu6iKJobq/1Ud76OG7Zn8V7&#10;YNnflwX7mqZ5rbGPwT4iIiIiIiIiIiIiIiIiIiIieq/97d/+7X/e3t5+KAG3pmlQFAXKsoRhGKpJ&#10;TEakWpaFsiyRJAnSNIVhGKq1q6qqpcE+CemsIpAkI2LDMIRlWcjzHLZtq1ax4+NjJEkC4CJUpQek&#10;ZA2LYbTbhA9lHLEEBeU79HZAx3FU0PDk5AQA1KjZsizn2t7uK5Qm16UsSzWWt9/vYzqd4vT0VDUg&#10;hmGIoigwmUzmAp5ynqtaq+yZBLikvU6CfkEQwDRNDAYD1HWNhw8foq5rjMfjuUCcfrz7JHuxGGDL&#10;skytX8bTSuBUAoly7+jPzn03DsqzK22CAFQY9vz8HJ1OB7u7uzBNE2dnZyrwKYHWxTVLEFCupzRZ&#10;yrGXXR+5B/T9k33RA4ASxGWwj4iIiIiIiIiIiIiIiIiIiIjeW//wD//wf/R6vU1pTNMDeRLMkQBP&#10;VVWqhU4CfhIAk0AO8GpsZlVVyLIMYRiqkJD+HTchAbnRaATbttFqtQAAWZZhbW0NdV3j7OwMg8EA&#10;TdOg2+2iKAoVUFx0FwGqy1rjPM8DAIxGIwyHQzRNA9d15wKRMubYtm3UdY0sy+bGza5qvbJGuS5Z&#10;lqEoCqyvr6Pf7yNNU5yfn6Oua/i+j1arpdYkFlvUVk1vfZP1ShAuz3OEYYiqqjCZTHB+fg7XdRGG&#10;oQr8+b4Pz/Pmgqp31Ygoz4i0BgoJzEpLXxRFqOsak8lENWRKo5+MOi6K4s73VqcH7uQ8JODbNA3C&#10;MJwbf53nOc7Pz1FVFdbW1tT4Xj2Ip++zhDPluNLoJ/+nAPOBWz10qj8bi8/U/XRbEhERERERERER&#10;ERERERERERG9A57nta773qqqYFkWPM/D+vo6tre3YRgGfvGLX2AwGMD3fbiuiyzLkKapCjgthtH0&#10;kbVvK0kSOI6Dfr8P4GIUrvw5m83w+PFjfPe730UYhvjqq69wcHCAXq8319p3nyQYKa1mW1tb6PV6&#10;SJIEZ2dnCIIA3W5XvV+CfhJqWlz3stGsNyFBKgl16S1t3W4X6+vrqKoKw+FQNfoBUG2I75qMtn3w&#10;4AE++eQTbGxs4Pj4GIPBAJ7nYXd3FwAQxzGAVyHEuwjMXXbMpmnUvhVFofYuiiJ1/47HYwwGAzXy&#10;Wr8W923xXpLwrtyHch8/evQIv/Vbv4U8z/H8+XP1f4LetijnIeHAxedALP57GVkDgPlgKRv7iIiI&#10;iIiIiIiIiIiIiIiIiOh99Y//+I//p+/7IQA1tlboLVoyOlQCPq7rqpY+CSVJkEkauQCo9+iBpcXx&#10;mm9D1iTtcTKadX19HWVZqjXWdY00TZHnObrdrhrLK2u5y5DfZc1lMs5YmuT0FjrLshAEAYBXYUU5&#10;1ptG3t50H+XaSStbEAQYj8dI0xTtdhu2bSOOY4zHY+R5rkYzyzndR1BycSyrPtpZmg3lHptOp6qF&#10;UMbeSiue53kwTVM1963SZaOdpXVuMbxm27YaaZwkiRrPW9f13P4uO++72HO9aXNRWZbq/pTnSl5b&#10;W1s4OTnB/v4+TNNEr9dT47HlPBfPffE75LwX1yMjd2Vtsjfye8MwGOwjIiIiIiIiIiIiIiIiIiIi&#10;ovfXP/3TP/1Xx3FcAPNjLrXwljTISdOeNHEBF6NxHcfBcDjEcDhEGIZot9vqWK7rIs/z18b83pS0&#10;gsm40iAI4DgOyrIEcNEoV1UVWq0W+v0+ptMpTk9PEUURHMeZCwzdVTBt2XhRIY2DnU4HWZbh+PgY&#10;aZrOBSX1UcZVVakxwleF3G7Ctm24rqtCj/rY06qqVPhwOBxiMpmodkE5v3fRgCiaplFBxCzL4Hke&#10;Wq0WJpMJRqMR4jiG7/vodDpqdK8E0la9bgmLyvH161IUBRzHgeu66t4DLva+3++jqirEcaz2Xm++&#10;u+y77mL9wPLrKc+ZBPv00GIQBCjLEkdHR5hOpyqwKCFg2WsJ99V1/VqwclnIV967ONZYgn3AxbNl&#10;3MUcbSIiIiIiIiIiIiIiIiIiIiKid80wDOfHP/5xLoEePUQjP7MsSwVyZEysNPQ5jqPeKwGw8XiM&#10;druNfr+vgnQS6tNDYzcNJ10VesrzHFmWwbIshGEI13UxmUxwcHCAJEnQ7Xaxvb0Nz/NQlqUKDwFQ&#10;LYPycz1E9LYk5KUH+yTUJSEm+flsNsN0OkVRFHBdF51OB51OB3VdYzKZoCxLdDqdG6/lNucge12W&#10;JWazGeI4VoE013XnGgfl2sr+6QzDUKHFVVps77MsC1mW4ezsDOPxGJZlYWNjA1EUoSxL1ei46nG8&#10;NwlYyn4ZhoHxeIzhcIg8z9Hr9dDv91HXNfI8V+2UEnJrmuZW9+YyEipc9kymaQrf9+ca++SaT6dT&#10;rK+vI0kS/Pu//zuOjo4QRRG+//3vo91uI01TtecSHi3L8rWg6uL9It8hYVMJTAq5hgz2ERERERER&#10;EREREREREREREdF7yTCM/o9//ONzvRVOSBBPD/skSQLDMFSgT4I30pxXliW++uorxHGMIAjQarUQ&#10;RRF83186gvMm3hTK0sfYSlNaXdc4Pj7G4eEhAOC73/0uWq0WsixDkiTqc9Isdtvg1+K56QEl/fie&#10;58FxHGRZhslkokbHrq2twfd9FEWh1iV7fl/06yWhqqqqcHJygqqq0Ol00G63AVzsned5au+l1VE+&#10;W9c1giB4LcB1W3qroHz32toaAOD09BT7+/tIkgSffPIJgiBAkiS3Dm0uc9PzchxHhR7LssRkMsHx&#10;8bEaaystk3JuRVEgyzIEQbDScKIe4lwkwT79mZdgn23bGAwG8H1fPf+Hh4cYDof49re/rT6TpqkK&#10;AjuOM/d8LNs7fWS3BIMBqFZO4CLI+e76IomIiIiIiIiIiIiIiIiIiIiI7lYkf7mq/EpGwsrYVn00&#10;ZxiGAICTkxOkaYq9vT10u10cHx9jNBohTVMVEpOg2qoDXkJGmUqgSIJyjuNgd3cXn3zyCaIowtOn&#10;T3FycgIACIJg7jwlsHQbsj/ychwHvu+rcbvSYFYUBQaDgQpP+b6PyWSCwWAA0zRXHuC6Ltu254J9&#10;MhrY8zxsb28jz3Ps7+/j+PgYQRAgCALEcTw34ljuE/nzLq65YRhIkkS1NNq2jdFohNFohCAI8OTJ&#10;E/T7fXz99dcqkKiPgX2XZD/leQiCQLVcylhr4CL8mec5BoMBsixDFF08svJMvktZlsE0zbmx3Lu7&#10;u7BtG8+ePcNkMoFt2yqgKCO8Jex52T0h97we6gNeHxXMYB8RERERERERERERERERERERva/Ct3mz&#10;tIvppFGu0+mo8M76+jo++ugjWJaFOI4xnU7V+6uquvFI1qtCblVVqUY2AHPhviRJYJomOp0OoijC&#10;8fExnj59isFggKZp4DjOXCDwriZ82ratgm5yPmEYqka0MAzx6NEjPH36FJ9++inKsrz3pj4ha9RD&#10;WDJK+OHDh9jY2ECapjg+PgYAhGGoxsYuhrZW3ZAnJECoXzc98Nbr9bC1tYXJZIIXL14gSZI7W8vb&#10;koBnURSI41g1R+7s7GB9fR1N0+Drr7/G4eEhDMNAFEUIguC10bSrCPdJw6I0Sspx9fbLy7RaLXie&#10;hyRJVBjxgw8+gGVZGI/HGAwGc2O7LzvmslHA8v+NHiSe+z1H8RIRERERERERERERERERERHR+8hx&#10;nF//4z/+459cNop3kR6sk3Y2CeToo1eBi1BOnufI8xzT6VSN5XVdV43UlPdaloWmadTIWj3Mtpjd&#10;0RvXFsfFlmUJwzBgGIYKcElLm6zVsizMZjMMBgMMBgNsbGxga2sLruuiaRqUZanWcFfNgsvI+cva&#10;//Vf/xVffPEFfvVXfxUPHz5UewPMhxabpnktrKbv0U2zT7Jnsgf6cSS8Nx6PcX5+jna7jfX1dTXm&#10;tigKdY1t21bjkO+LtDQ6jgPbtlXobDQawfd9bG5uwnVdAK/GJMvYVxlBLecv531V099Nzk3G2Uqo&#10;TvbL8zxUVaWaG7MsQ6/XU/ub5/ncfSLP37Ln9W3IcyLXVoKytm3PjeIty1J9r+yN/F8gXNdFmqZ4&#10;+fIlBoMB1tfXsbOzg6Zp1D27GBJetudlWc4dV75H9orBPiIiIiIiIiIiIiIiIiIiIiJ6L/V6vf/x&#10;Rz/60f+zrA1LDyvJ7/QgjoTMFoN9+udN04RlWUiSBEdHR2iaRrWoZVmm3ieBItM0XwtJLQYGZVzu&#10;ItM050JB8t36++U85HuyLMPTp0/RbrfR7XZV69x9htCAi3PyPA+tVgvPnj3DgwcPUNc1fv7znyNJ&#10;Euzt7alGQX19ethqWZviYvBR/743tR8CUAEu+bwnJJRnAAAgAElEQVR8TlrXPM9D0zT48ssvMZvN&#10;sLm5ibW1Ndi2jTRNVVOb7/v3OjZW1in3gB4U++KLL2CaJjY2NubW5fs+ZrOZ+ozss/7n27rqPpLv&#10;lXuuLEu1Z2EYqrDmYDDA/v6+CiQCmBs97DjO0nDn21oM9hVFgSzL4LquGsEtrX5vapGs61p9Jo5j&#10;fPHFF7BtGw8ePEAYhsiybO5+sCxLBfv0fZPv04+rN/5xFC8RERERERERERERERERERERvZccx/Fu&#10;ewwZf6qPzJTQmIT3Wq0Wer2eak+L4xiWZalWNX3s55sCSpcF0qSxT/93URSvBYPKslQjezudDlqt&#10;FgaDAeI4BgAEQQDTNJGm6c035S1J+HE0GmFjY0ONt/2N3/gN9Pt9TCYTjEYjFEUBy7LUGouiQFEU&#10;KgCl//1N3/em3+stinqzYl3XCIIAURQBAJIkwfb2Nnq9Hk5PTyHtj9Ly9i6Ckp7nqaDoYtPgw4cP&#10;MZlM8Pnnn+P09BRhGCIMQ9XyB7w+hvambXjSpLfsJfd+lmXqOZEQJHARQizLEmEYot/vo6oqjMfj&#10;uXHTwM3aAt+GPKfiquZCIde8rmtEUYRvfetbsG0bX3zxBeI4Vm2YlmWp+2RxxDDw+mhlGfUsLwb7&#10;iIiIiIiIiIiIiIiIiIiIiOi9FARBW/6+rPHtupZ9ToJLEq6Logj9fh+O42A6nc6F7gzDQFVVyLJs&#10;Lpz3Nq7bCCehKgAYj8f43ve+B8dx8LOf/Qw/+9nPMBwOEQQBgItRt6sYc3pdRVEgDENYloWjoyOM&#10;x2Ps7e2psFccx6pVTvZWRpsKadZbFpRaBWmXm81mqOsavu8jDEOsr6+j3+/j/PxcjXANgmCuMW/x&#10;OHe1rxKK01+yD2EY4qOPPkK320Ucxzg6OlKBSblnb/oc3ITsgdy/Mq42TVMVLt3Z2UEURTg8PFTB&#10;STlP4Hphu1VYHLl7Gb0RUxoIoyhCVVU4ODjA8fHxXKBP9v8yZVmqEcl6eJjBPiIiIiIiIiIiIiIi&#10;IiIiIiJ6LzmOEyxrtrstCW153kUh4Gw2A3Ax7jSKIjRNg8lkgslkgqIo4LquCvbc58hWx3FwcHCA&#10;X/mVX8Fv//ZvI4oi/PznP8fR0RH6/T48z1MtYUVRYDaboSiKW489XVRVFTqdDjzPw2AwUG14R0dH&#10;CMMQW1tb8H0faZpiMBhgOp3CNE01xvVN7qLVbTGI5fs+NjY2UFUVjo+PVQOivj4JccmYV2mqWyU5&#10;vrzk3PUA3c7ODp48eQLLsvD06VOcn5+rPddH+AJ334i3SIJzEl6r6xp5nmNjYwPf+9738Itf/ALD&#10;4RCe58HzvLlGO93bhP2ueuZuEhqU0dyz2QxxHKOqKmxsbOCTTz5Bnuc4OTnBaDR67TPLvltGDi9j&#10;/fCHP3zrxRERERERERERERERERERERERfdP9+Mc//u9/8zd/8z9IqEZv5JKGLAk5XRa8kZf+M1FV&#10;FQzDgOM4MAwDtm2rRrQ4jjGZTJAkCYIgUONlF4NEsp43NYU1TfPaWmQ9V4XfbNtGnudwXRftdhuW&#10;ZeHs7AymaaLVaiFNU8xmMziOowKI0uS37Huu02i2yDRN5Hmu2tgcx4Ft23Pn02q1EIYh6rrGeDyG&#10;bdvq3/L98qe8lq1x2R6tgoxj9jwPcRyr8cZyPovrsSwLruveaL+uQ75P7il9n9I0hWEY6PV66PV6&#10;GA6Haq0yIla/F+Xeelfku03TxPb2NuI4xvn5OYBXAUAJ+Mk5S2OjtDteFlDUz02/hyUU6fs+9P8f&#10;xFXPVNM0KhAr45wdx0EQBNja2oJhGNjf3wcAFWidTqevhUUNw7j0uQYY7CMiIiIiIiIiIiIiIiIi&#10;IiKi99Sf//mf/0+//uu//j94nrc0tGNZ1qWBpuuExCQotBjqkuBaURTI81yFgLIse+29dx3skzGt&#10;RVHA932sr68DAD7//HPEcYwgCNDpdFCWJfI8V99zWWjupkE1PaAlo0ld14VhGKolUMbepmmK8Xis&#10;9k7WInstgSoJWAn5/W3WeZk0TVHXNTqdDqIogmEYqpVP2gUdx1GjfOX8Vt3QKPuhh/qEnLPv+3Bd&#10;VwXf2u02jo+PMR6P1e8l3HdfY5ivS4KSeZ6jLMu5+1FG4Jqmqc6hKAo1ynYZCavatj0XEDQMQ91/&#10;8nO5b5qmuXJ0rmEY6jvlGmRZhjzPYRgGHj16hH6/j5/+9Kf44osvAADb29tqtLB+n161/wz2ERER&#10;EREREREREREREREREdF76S/+4i/+ww9+8IP/znGcuYCV3hB2F8qyVCNmXdfFy5cvkaYpfN9Hr9cD&#10;ADWmVQJWbxqJepvGPgkwzWYzzGYzdDodmKaJ8XiMLMvgOA48z1PHXxZqum1gTlrlFtdrmqYKwMk5&#10;BkGAOI5xcnKi1iKNgo7joCgKAK+Py9Wv66pHzDqOo4KE0txnmqYKdC2OW5bzeRekHbFpGti2Ddu2&#10;sba2hjRNcX5+DtM00e121T69q3UuKooC4/EY29vb6Ha7SNMU0+kUZVmi2+3OhfOKorhWCG/xd3K+&#10;cq9ZlrX0/Ou6fu0FvHoO9TXoQVMAKpAKAEmSIEkStFotOI4DYL59Uu6pZWv4ZkUuiYiIiIiIiIiI&#10;iIiIiIiIiIhWJAiCzrv4Xgl8TadTABfjOB3HQZZlODs7Q5IkqsHOtm0AUGG1VWuaBuPxGLPZDJZl&#10;qbGxe3t72N3dxWQywVdffQUAiKJItaCtmgSj6rp+LWQpTXfCsixsbW1hd3cXR0dHsCwLQRAgyzLV&#10;OieBLb29rq5r1aK3atIkp7f0tdttrK+voyxLDAYDjMdj1dYn42LfhcuCbv1+X43mlbXOZjNkWYay&#10;LNV1lwDaYqjtLlVVBcdx0O/31SjobreLMAxRFAUGg8FcoDPLMhRFAcdx1Hrf5Lbnoe+H4zjwfV8F&#10;PmUdMhY4z3Ps7e3h+9//PoIgwGeffTZ3rKvCiILBPiIiIiIiIiIiIiIiIiIiIiJ6L7mu6wN3F5q7&#10;jGmaKIoCaZrCNE30+304joM0TfHs2TMMBgP4vg8AKnQXhuHKg2BFUWA6nc6NXJXGO9M0sb6+js3N&#10;TZimiclkgiRJUBTFvQbSmqZBURRqXLCMX42iCOvr69jZ2cHZ2RlOTk5U+At41YqXZdlc+OwuWxhl&#10;X/Tv830fURShKAqMRiNMJhNUVQXP864V3rovRVGg0+ng8ePH8H0fv/jFL/D06dO5EcJhGKpgp7TK&#10;6ecsJJS6ap7nodPpYDKZqGdia2sLnufh4OAAL1++RFEU8DwPvu+r9sRvCr0pUsK9APDgwQMURYF/&#10;+7d/QxAE8DwPk8lEnctl58FRvERERERERERERERERERERET0Xvqrv/qr//XRo0ffBTA3wvauR/HK&#10;2FkZE+o4DizLgmEY8DwPZVliOp3C9324rgvbtlGW5dzaFl02ilcP7S2SRkAJbumjP/M8h2VZWF9f&#10;h+u6ODw8xGAwQFmWiKJIvVcfG3qbUbwAXhtpqv9cjq83+5mmiU6ngzzPMZlMAFwE6WRNcgw9TGXb&#10;9qV7eBtVVcEwDDUOVj+fdrutRrNKG6NcE30tck/cxfouI9dM9khGHQMXYb/JZIIgCFTAUh/FrI9P&#10;1s9Fzu02Y5n1l/ysKAoURYEgCNS4W8MwEIYhbNtGURSYzWaoqgqtVgsAkKbplXuqB+ZkXK685Nl5&#10;2+uxuB9y7KqqVDAVgArs2baNjY0NvHjxAp9++inKssT29jYsy8JsNgOAueeiqirUdc1gHxERERER&#10;ERERERERERERERG9n37yk5/8xydPnnxLAlcS5JEg0F0F+yRgZlmWCukEQaBelmVhMpkgz3N4nqdC&#10;TFet57Jg35vOQw8h6UEmwzDU+FVpx6vrGl9//TVGoxGiKFKhLtd11b6VZXnjfZNgm34+cizP8+C6&#10;rgqiNU2jxq3u7OzA8zycnJzg5cuXiKLotaYzPSh2m/DhZZYFwGT9ZVlifX0d7XYblmXh/Pxc7WsQ&#10;BEiSBGVZIggCuK6rAmB3df8trhHAXAtjEATodrtwXRdxHOPw8BDdbhedTgdpmmI8Hr8WvNOPdZtg&#10;32KoT16mac6NZJZrK89Su92G7/tI0xSDwUC1Iuotjsu+S9/jxWCfhEDfNtgn966EA4UeUJUgr5xH&#10;EAT4wQ9+gLW1NXz66af4l3/5F2xvb2NnZ0cFKKuqguu6CMPwovGRwT4iIiIiIiIiIiIiIiIiIiIi&#10;eh/93d/93X9cX19/LKEZ4FXLmh4g0lVV9VoASG/4ui499CRNbxJsC4IAtm1jMBhgPB7D9334vj83&#10;7nTZ8W4S7LuMjA2t6xqWZcF1XXieh/X1dRweHgIAHj58CNd1VTDNsizVLCjfKSNx9cYxecn69HNY&#10;3BfZVwk3yR5J06BhGEiSBJ7nodvtwrZtnJ2dqeAhABWiWtz3+9Q0jQplmaaJ8/NzDIdDFEWBVqsF&#10;3/dVm5s06Mk9qf/sJvfaZRZDbRKGTNMURVHA931sbm4iz3PEcayusTRLBkGALMteax+8bWPfZS47&#10;b7kvgiBAp9OBbdsYDodwHAcbGxsYDofwPE8F/YqiUE2ZemB28XmWc128R6+71sVwnwRnTdN87f8R&#10;0zQxHo/hui76/T6apkEcx2i1WmoEcp7nyPNc3RcM9hERERERERERERERERERERHRe+nv//7v//du&#10;t7stAZ48z9W4UQnbSVveYuhsmbcJ+UmgyHVdWJalRoa6rgvgIgRUFIUK1l3WOibHArDSYJ+0Ccr5&#10;6E1jrVYL4/EY0+kUjuMgiiLV7if7oIfq5LVs//TRoovhPb2tTX6e5zkMw4Dv+3Mjb+Vnvu9jOp0i&#10;SZK5IKScT1VVc+NX70PTNEjTFADQarVUI2McxwCAMAzhui6yLEOe52r8slx7CYPp+7KKYN/iGGXZ&#10;Ywm2BkGAVquFdruNZ8+e4fT0FJ1OB48ePUKe55hOp7Bt+7Xj3VWwTz+2Tr7HcRz1apoG4/EYo9EI&#10;Ozs7iOMY0+kUruuqe0daKWWfm6ZBkiRL2ysXv+s6FkdVC7nf9f8v6rrGZDKBbdt4/PgxdnZ28OWX&#10;X+Lg4ABBEKhmQhlHbBgGjHeVUiUiIiIiIiIiIiIiIiIiIiIiuks/+tGPPt/a2vqWZVmo61qNdpVA&#10;zmKgbtnY0ctcNzymB6oWg2qWZaEoCkwmEzWqVUJyOtXgteQ79XG016WHEyWAKAHHuq7R7/dxfn6O&#10;p0+foq5r9Ho97O7uzp2Lvg8SosqybOn3yftlbG1VVSpYuSzQqDf46XsooT3DMFSroOM4CIIAvu+r&#10;vbrJntyUBLgk2Od5Hnzfh2EYKmwWxzGCIMDm5qbaczkvfXSwNPpdFfK8jbIsYRiGGnkrYU0JuB4d&#10;HeH09BSWZeHRo0dwXXdpu6XsrT7edxUuu2byLEqw1DAMFEWB8XiMNE2Rpin29vbgeR7qukZRFOoe&#10;0EOBVVVhPB7DcRx4nreSNethR7kX5BnRg6sA0O12UZYlxuOxOtcXL14gSRLVnthut1FVFfI8Z2Mf&#10;EREREREREREREREREREREb2ffvrTn/7QsqxAAkjSlGbbNtI0RZ7nKvADXD/Y97ahscUGNj3QZZom&#10;fN9HURSI41j9TJrc5N96UEkCTnrr2NuuRz4jjYL6GNHpdIp2u42NjQ1UVYWzszMURYF2uz0X5NNH&#10;tEr73zL6WF4JP+nntGx9+ufkTz1g1u12AQCz2Uw14wVBAMdxUJbl0v26i7CfBLhkRGxZlqp10LZt&#10;tabxeIzZbDZ3zovXTW9BvAuy54uNi2VZqjHMsq/Pnj3DBx98oEYI6wE/vYXube+9N61vGXlWZMyu&#10;jLOWMba2beP8/FyN45V7QD4r5ymBOcdxVr7H+khpOZfFfT49PYVhGOj1evA8D9PpFBsbG/A8D+Px&#10;GIPBAN1uF1EUXYwKZrCPiIiIiIiIiIiIiIiIiIiIiN5H//zP//xfm6ZxpCFOAmzSqFVVlRo1ujhi&#10;Vx+zuWgVY1IXOY6jxgXneY6yLGFZlmohkzY9CSxJs9tNA0qe56lz1kflSnBPWsTW19fR6/VwcHCA&#10;siznRsiKxQDeomXBPgkGXifYt4x81rIsZFmGNE1VsCuKIiRJgrIs4TiOGn8sgb9VkhGqck5yrfT2&#10;vVarhbquMRgMUFUVwjBU56c3J4r7HiUs4T49BNc0DQ4ODlBVlQonSnhT3luWJabTqdoHOaebhv3e&#10;dG2kYVPaGWVUdLfbxf7+PmazGTqdDtbW1mAYBmazmRrbK+2YZVnCdd07eYaXBVL1a9xqtQAAaZqi&#10;KAp1XwZBgHa7jTiO1T0SBAGDfURERERERERERERERERERET0fvr000//bwmsSSBJD91Iq5betrXY&#10;rLfMXQX7gIvwWZZlKkQnwT5pnjNNU4WbXNe9Mvx2GX3MrYwule+Q38uxq6pSo1vH4zHyPEfTNGp8&#10;q4xFvYp+XAmHSaPdsr18U7Cvrmvkea6CfJ7nzY1Z1tsHZY3yGQlyrlpRFFhshpSAnGEYKoxWFAWm&#10;0+lra9PvtfsO9gFQQVLf91V4c39/H3Vdw/M8BEGg7pWmaeD7vgrayZ/yjN10/Zc9V/r+yL4VRaGu&#10;uYQnZ7MZJpOJCnm6rjsXmJTApdzPq3ZZsA+Yv6b6fS/3jed5sG0bJycnKrDIYB8RERERERERERER&#10;ERERERERvXcMw3B/7/d+778sa5fTg2l5nqOua/XvdxXsk++WsJeMdQWgmgaFNNVJMPEmFkNH+nfo&#10;v6uqClVVodvtYjqdIk1T9Xu99U8f77vsu+Qc9ca+xfPS90L/3CI5hmVZcF1XrWM6nWI8HmM6naLf&#10;78M0TaRpiiRJYJomPM+70V5dhx4mXCThszAMURQFDg4O0G63VchQrqPemHfTNch1kDDrdUkIUf5u&#10;miaiKEJZlhgOhzAMA+12WwVQAczdqwDeeB9cZ/3LyPEkmCfPRRAEqoGz2+3Ctm3EcYzhcIimadBu&#10;t+fGbMvnJWQpIdPF102f7zcF+2R/9O+QgK3rugjDUI0MHgwGMG76cBMRERERERERERERERERERER&#10;fVMZhhH9yZ/8yaQoirmglARqLMtSYZ8syzCdTtE0DVqtFlzXnQvg6CEcCQGumoS/ZKxrlmUYDAZI&#10;kgRhGCKKIgRBoMZ42ratmsduGqR6WzLedDQaqfBcr9dTI06lvU0PlZmmqYJYpmmqdkBpHlwMsenB&#10;MAk9LZI9kvZAy7JUqEsa23zfR7/fh+d5kFHMbxt2WyU9uGeaJo6OjjCZTOA4DtbW1tR4Xrm/JLAm&#10;Y2/1YNhlLguk6QGzRUVRqIbGsixVq6Hv+3AcB+PxGCcnJ5hMJlhbW0MURXBdF3meq+/U2xFvs783&#10;CTTKGGkJp9Z1jclkgslkgqZpsL29jTAMVUARAFqtFpqmmWupFIvh3rexGNaTtQFYGojUWyvlfWVZ&#10;YjKZYDqdMthHRERERERERERERERERERERO8fwzA2/+zP/uxYGrskOLPYyGeapgrgyKjeqqpUsGkx&#10;/POmcNVtx6hKaLAsSyRJol4ybtR1XfVePSx0H4qiQBRFME0TZ2dn+Oyzz9DpdPDw4UN0Oh3EcYws&#10;y9R4XBmXKnuiB/scx4HjOGq8MHD9vauqSoX5yrJUx5BGvjiO8fLlSwRBgJ2dHQRBgOl0iiRJEATB&#10;3WzOW5I9PD09RVEU6Ha72NzcRFmWavyx67pqz4D50OPiXl0VRntTsG/ZMaTNst/vw3VdfPHFF3j2&#10;7BnW1tbQ6/XQbrfVfsuIXhkffdNg3E2eHX1vbNtW90SaphiPxyoAK/eJ4ziIomhu9LW+NxI6fVv6&#10;Z5YF+5a1U5qmqc5ZRvLKKGQAuJuh0URERERERERERERERERERERE75BpmioldFnz27JRtLPZDNLy&#10;JyNS9eCPPrJ0lSSQlCSJrB9RFKHdbiOOY5ydneH8/Bybm5tqlKgEle6LaZrIsgy2bSMMQ+zu7iKO&#10;YxweHiJNU4RhiDAM1chTfd/fNGb1KtICKGT/9fZEPUQo4cODgwN8/vnn6Pf7WF9fRxiG76yxb1GW&#10;Zfjwww8RRRE+++wzPH/+HGEYot/vYzabAcBcY6Sc26rbIvVmwCAIVMNhnufwfR9ZlqEoCmxtbaEo&#10;CqRpitFopNoi5f6Tsbbviv7dcn+6rovnz5/j8PAQAPDRRx+h0+kgTVMVDpXgrx4+vcpiK99N1iek&#10;AVRIaFfCnasf+E1ERERERERERERERERERERE9I6ZpulICEcfFyphGnlJsAe4CJn5vq8CTePxGIZh&#10;IAgCBEEAx3Hm3r9KMq5WmuxkrKi020koTYJARVEgjuOVr6OqKvVaRm9me/DgAaIownA4xP7+PrIs&#10;U414g8EATdOoEKJYNvoUuLqtbTH8p4er9DG/oixLWJaFVqsFABgOhxiNRjdukrsLpmliMpnA8zzs&#10;7e1hd3cX0+kUANDpdNRo3izL1D1w2zbIZSzLguM46rplWYayLOcChdJ0+OTJE7RaLUwmE5ycnGA0&#10;GqngHwAV9rtP+nfKvSk/NwwDvV4P3W4XeZ5jPB6rcy6KQrVH3oT+f8ri/yvLgq0Alj5TEo70PE8F&#10;DeV9bOwjIiIiIiIiIiIiIiIiIiIioveO4zgugLlWrmX01iwZzSutcxIUuoumtOtomgZ5nsM0TdXU&#10;d35+jtFohI2NDayvr6t2Qf18mqZZSQhM3zdpLpQglQSo+v0+HMfBYDBQTW4AEEXRtddw1fveNigm&#10;Y3kNw0C/30cURRiNRtjf3wcA+L6vgmh6mErIPXAfRqMRfN/HxsYG+v0+Pv/8cxwcHGBra0uNuZXz&#10;CcPwtSCqbtmo6duSQCEATKdTmKaJBw8eoN/v47PPPsNsNlMjq6X1UsKnb7uO29yvEoKVvamqCp7n&#10;oa5rFT51XRdxHGM2m6Hdbqv3GoZxJ4FJCbBKM+BVa5dwoB6QDIIAxjelXpKIiIiIiIiIiIiIiIiI&#10;iIiIaFW63e5/80d/9Ef/qod9FsfqCj0UtRi0mUwmauRtGIbwfR95nl86QvYuQkK2bc+tR0aJSgBI&#10;QlWyptsE+2Qvlu2TYRhomkb9KY18nudhPB7jxYsXaJoG29vbiKII0+kUZVmqMKDesGfb9qVjhPVg&#10;mFwLnRxDJ9dZ1i/fKQ1odV3j5cuX6PV6aLfbsCwLeZ6jrmu1f0VRoGkauK4LwzBUuFNGpK6KrNV1&#10;XdR1jSzL1H4/ffoUnueh0+mg3W4DuLgWi8HSu7jP3kS/JoZh4NmzZ5hOp+h0Ouh2uzBNE2mazo22&#10;tm177rm7LPB3m/MxDAN1XSPPc/UdjuOoa9k0DZIkwdnZGc7OzuA4Dh48eADg9ZZBub/f9H2L9OdF&#10;7jf5u+zFsvO8apQ2g31ERERERERERERERERERERE9N7Z3Nz8b//wD//wJ47jzCWJFgNgwPxo18U2&#10;t7Iskee5Cl8FQXBl0OsuAlf6mkzTRJIkqn3Msiz0er25kbdvagm7CWkC1INztm0jSRIURYFOpwMA&#10;2N/fx/n5OVzXxZMnT+ZCkxLsk5a0ZaEmuT6y/psE+yRQtrgHWZbhq6++QtM0iKIIm5ubMAxDBTf1&#10;QJZ857JQ3SpIaND3fTUGN45jRFGEFy9e4PDwEFEU4dGjRwCANE1h2/a1RhffBcMwVJthkiQALtoa&#10;v/rqKzx//hwA8Eu/9Etze7V4jmVZXto4uKx1Uq6FHoxbJO18ch2FbdsqzCuth5Zl4eDgAMPhUIV0&#10;W60WXNdVzY2raGy8LNi3eM0Mw7jy3vrmDI4mIiIiIiIiIiIiIiIiIiIiIloR0zTtqwI6+u/0cbyO&#10;48wFzmzbRhiGKnw1HA7vNVQlwTYJSVmWhSAI0O/3EYahCkBJqEned5frkf3Jskw1GZZlibqusbGx&#10;gd3dXXieh5OTE/WZxXDWsmsjoa/bFJXJdzVNg7Is515BEKDVaiFNUxWMLIpirtVPP8bivbBKlmWp&#10;MGYcx0iSBJZlIcsyrK+v48MPP0RZljg4OFABzm8CfTxvURTY2trCBx98gCiKMBwOVYguCAI1pve2&#10;rnqOJXy7eM/LtZRmSPn3t7/9bfR6PRwfHyOO47mQ6FUBwnfhm7MSIiIiIiIiIiIiIiIiIiIiIqIV&#10;cV33VokiCQLVda1at9rtNlqtFo6Pj5FlGYCLIKBlWXPhwFWS40tYTW88W19fR7fbRRzHOD09xWAw&#10;UONxJawmr7ugh80kGCdBv3a7jTRNMRgMVOhKxt1aloUwDOF5ntpffY1XBfvetMeLa9Jf0+kUe3t7&#10;+Pjjj+F5Hk5PTxHH8VyIbzGI9qaxrKsga5axvKZpqvG2w+EQL1++BHDRVLi2tob19XXYtq2Cifcd&#10;RpOw3Gg0gmVZ+Pjjj/Hxxx9jOBzi9PQU4/EYZVnCtm3VbrmsZfEu1XUNwzDU98p1TZIET548wfe/&#10;/30AwMuXL1Vjo7RKrtpl10ee58teq++JJCIiIiIiIiIiIiIiIiIiIiJ6xzzP84xbpLKkBU9Gc8qh&#10;pP0ryzKUZQnXdVUoCHgVYJKmPRlhetPAUJqmAF6Fv+T4dV2rNsE0TVGWJZIkgW3biKJoLhxnGMZc&#10;cG6V7W+maSLLMlRVpUbghmEIx3Hg+z4ODw8xnU5V4K/VaqGuawyHQwRBoEbgLlocrSvncRn9d4vH&#10;k9/JuNYwDLG1tYWTkxPEcaza/XzfV+EuCRxKsPI+yL2SJAlM08Tm5ibCMMRoNMLz58+xu7uLr776&#10;Cq7rIgxDrK2tIc9zFZa8rzXK97XbbeR5jul0CsMw8PjxYzx//lzdi61WC61WC6ZpXhlAlGfsLkJ1&#10;y8RxjHa7je985zs4PDzEwcEBoihSwd2yLNE0jXrW9ZHAi+sGbtcwedVnGewjIiIiIiIiIiIiIiIi&#10;IiIioveO67q+bdvGVWGhy4JGdV3PBW4kpCd/l3BTURQoyxKe56HVagGACgPq7Xq3CV3pobTFtSdJ&#10;Asdx8MEHH6Cua8RxjP39fYzHY+zt7aEoipZWQ/cAACAASURBVNfO5bbrWaSHnpqmUd8lI4OfPHmC&#10;wWCAyWSC4XCIPM+xubkJz/OQJIlqQ5RglzT/yX7ra78qBKVfy6vOL45jmKYJ3/fx8OFD7O/v4+jo&#10;CEEQoNvtotvtqrXcZ6gPuLjG0sRXVRV830e73Ybruuh0Ojg8PMSjR49U0+FkMoHneXOjZu+Kfm2l&#10;ETJNU3iehzAMAVzc+5ubm3j69ClOTk4wHA6xvb2NTqfzxlbB+wr1iaqqEAQBdnd3MZvNMBqNMB6P&#10;8a1vfQtFUahnq9vtomkaZFl2abAPeHVvyjMv/wdIm+dlodTL7mnTNDmKl4iIiIiIiIiIiIiIiIiI&#10;iIjeP7cdxXsVaaPzfR+GYSDP87mxqBLikRG6d0UPGUq73IMHD1BVFQ4ODlSz2l2O4wWgRtgutt2V&#10;ZYkgCNDv99Hv92EYBuI4RlEU8DwPwEUDYVEUyLJMjexdHIe7Kk3TqDbBqqqQ5zn29vbw4YcfwrIs&#10;HB4e4uzsDGEYIgiCOxuvfJWqquB5HnzfBwAVHJXRvPv7+zg9PQUABEGApmnufY3SVmlZFsqyxHQ6&#10;xXQ6Vddxa2sLu7u7cBwHk8lk7rOGYcyNHn4XgiBAURQ4OztDVVX4+OOP8dFHH8H3fXz11VcoyxL9&#10;fh9RFKlwrGmarz1DN12/HhS+8n03OjoRERERERERERERERERERER0TeYbdtvnGQpwbvFl2maKnwk&#10;ARwJx0kLl4TZPM9D0zSI4/i1494nvTmv3W6jrmuMx2MVlpOwnYxFlZc05K2SHLOqKjUeuNvtotfr&#10;wTRNDAYDDIdDFZDU11TX9Z3unR7OWhzN2263EccxBoPBXGugTkY0y76uklwHx3EQBAFs21Z7WJYl&#10;ut0uqqrC2dkZBoOBOp+7WMtNlGWJLMvgeR62trawsbGBNE0xGAzUNR0Oh5hMJqrRURrtgFfXZrEt&#10;8y7WKeE60zTRarUQRRF6vd5cSBeYvyb6GoXeiLnq8CyDfURERERERERERERERERERET03nEcx73N&#10;503TVC10ElRbNqLXcRxIhlCCaWVZvnasu7Kssa3f72N9fR1FUWA0GiGKIvT7fViWhSzL1Jr0cbdv&#10;CiW97TnobYIy1rbf7yMIAiRJgsPDQxU0lJCk0M/nPgKSpmkiDENsbGzANE28fPkSZ2dnarzw4nsl&#10;0HkX6wAuGvGyLJsb3zqbzWDbNj788EOEYYjT01N8+eWXAO6u4fBtyXolFLe5uYkHDx5gOp3i6dOn&#10;GI1GWFtbQ7fbBfAqYAe8CoPK/QK82g8Jib5N8+RV92tRFOp+rOsap6enKIoCa2tr2N3dxdnZGZ4+&#10;fYrT01O4rquaKMV1grBXjY2+LuuHP/zhrQ9CRERERERERERERERERERERPRN8qd/+qe//mu/9mu/&#10;C8DQfy5BOGneu4z+u6ZpYBiG+pw+otUwDLiuC9/3EccxsixD0zRzwR49oLVK+nfI35umQZ7ncF1X&#10;NfdNJhMURQHbtmHb9qXreVN479ojRLU2NPkuacBzHAdN0yBJErx48QK2bc+F5AzDuJPGtqvCWOPx&#10;GKZpIggCuK6LJEkwm80wGo1gWRZ8358Lb9q2Pdc0t0qmaar7xzRNdc1s20bTNGosbxAEKMsSg8EA&#10;7Xb7zu6xm6w9yzIV5gzDEABUE56EOeU+bZoGruvCMAwYhvHa9V52Xvr+XOWqcF1d12qksP7dQRAg&#10;DEPUdY0kSdT/E9LWedVzvex51N8r65XPXbU+wzDwxspRIiIiIiIiIiIiIiIiIiIiIqL/v3Ecx6+q&#10;6rXwngSyrgoFLf5OjmFZFsqynAvRyZ+maWJnZwdZlmEwGKhWMBk1e1cWw0ESAhOe52EymSBJEoRh&#10;iCiK1O/ucl0AVGBK1tk0DXzfR6vVQl3XODo6wsuXLzGZTLCxsYEwDFVz26rXdlWIShrkmqZBFEVw&#10;HAeTyQRxHKuRwWEYqua2LMvmxjWvmn799PCgtEcCQBAECIIAdV3j5z//OR4+fIitrS0YhoHZbDa3&#10;vsWw5F1pmga2batrJ8/A5uYm1tbWMB6P8fXXXyPLMmxtbaHX6yHLMlRVpT63bCzvTe6Fq85Xv26L&#10;E7tN01R7+eLFCzx//hwPHjxAv9+fG3ksLZfXvQduErzkKF4iIiIiIiIiIiIiIiIiIiIieu9YlmXX&#10;dW0uju687ijPy1wWMpIWP8uyVANdWZbq+4qiUC9prpN/35Y+otQwDLRaLQBQAa+dnR2EYYjBYKBC&#10;h/p44fvUNA3KsoTneXj8+DEAII5jABdhNQlPytpue73exLKs14J0juNgbW0Njx49QlVVGI1GmM1m&#10;KIoCnud9Y0bfAhf72ev1MBwO8eWXX2I0GsFxHBU4S9NUBe6KosBgMFDNf6sm18rzPARBANu2kec5&#10;4jhGXdfodDrY2dkBAJyenmIwGACACvTd9724TFmWOD8/R5IkWF9fx4cffoinT5/i66+/RlVVSNMU&#10;RVHAsqy3CnZKsO+6IUXLshjsIyIiIiIiIiIiIiIiIiIiIqL3j2EYSydZWpZ1qzY4CeUtG0srwaQg&#10;COD7PjzPUw1veiAsyzLkeQ7HcdSx3pbeaKYzDANJkgCAOrbneYiiCJ7noaoqZFmmwn1yjLtqn1vG&#10;NE0kSYKiKPDtb38bQRDg4OAAn3/+uQojirqukaYpAMy1wb0ty7Jea00zDANpmmI8Hqu9kGso+7a2&#10;tqYCcVmWXYxI/f9G8X4TWJaF3d1deJ6HOI4Rx7G6NyU0qrf8dTod1HW9kkDpsrVkWYbZbIYsy9TP&#10;5Z4DgLW1NTiOg8FggGfPnuH8/Py1+1F3162Si2Rv5BWGIT755BMMh0Ps7+/DcRy0Wi0V8BOydgn8&#10;GYYxF7i9SWiRwT4iIiIiIiIiIiIiIiIiIiIieu84jnNpJdnbtm0tfnZxDKs0y0nQx7btuRBflmVq&#10;vKw09WVZhiAIVPjvJuuQtjn9fCRIaNs2Op0OTNPEeDwGADx+/BiWZSFNU9WKB9x/eAqA2oP19XVs&#10;b28jSRI8f/4cBwcHKMsSjuMgCAI4jqMCebcN08l1k+NIoNFxnLlrIKGuLMuwtrYG4OI6SvPcN6FZ&#10;Tud5Hj744APs7e2hLEucnZ2pccG+76Oua5RlCQAIwxBN08wF71ZN9kquo4RcZQ1bW1vY2dlBEAQY&#10;DoeI4xhFUbxVQ+NNRtteh9wf0mjpui42Nzexs7MDx3FwenqK6XSq3rPYfin3jh64rapKje7V7583&#10;nYNxH/OTiYiIiIiIiIiIiIiIiIiIiIju0+/+7u/+l9/5nd/5v6Q9Sx+3ehu2baOuazRNg6ZpVFBH&#10;z+BIiE/+Pp1OUVUVWq0WwjCEaZrI8xyGYcA0zTsLKS2uR1rckiTBbDYDcBFkarVa8H0fwKsQkm3b&#10;MAxDneOqw3+2baOqKiRJgiAIYJomBoMBXr58ibqusb29jX6/D8/zkGUZqqpa6RreZsSv53mYTqc4&#10;Pz9XI2V7vR4Mw1ABOdd10TSNCnUta3S8CxKGc10XdV3j7OwM5+fncF0XYRii3W7Dsiy1Jr1Nrmma&#10;pfeeYRg3DlHK8ZY1ScrP5FnM8xzT6RQvX77Ezs4OWq0WTNNUzYjyfCzLt8nvVqmua/W9sj/ARSDU&#10;dV1MJhMMBgPkeY6NjQ2EYahCu7LH8jnZ67Is1ToXA8Fvspr/sYiIiIiIiIiIiIiIiIiIiIiIvkEM&#10;w/Bnsxkcx1FhJj1UY9s28jyfC2DpIZzL6G1bEi6Sn+mjT+W4MoJ3OBxiMBggjmN0Oh34vo/ZbAbP&#10;8+58rKseMgQugmqmaaKqKpRlidlsBsuyEASBaiAzDEO1rK26OExaBMMwRK/Xw3Q6RV3X6PV62Nvb&#10;w89+9jO8ePEC0+kU/X5fBb6qqnonI3CTJIFpmtjY2ECSJEiSBIPBAO12G5ubmzAMQ40QtixL7eGy&#10;Ecf6yNZVkPHE4/FYjeXd2NjA8fExRqMR4jjG7u4u2u02AKiQpLgsNHdTl90r+s+luc80TbTbbbRa&#10;LTx79gwAsLm5iTAMVchu2fOoh+5WSRr19GdS7v/xeIwoirC2toajoyN89tlniKIIH374oWrxLIoC&#10;hmGo9kEJW94UR/ESERERERERERERERERERER0fvINgwDZVkiTVPVUGfbtmrdEzIiVxrX3qYJzDTN&#10;uTZAORYANZrTtm2EYajG8I7HY2RZhjAM30lQzbIshGGIMAzheR6qqkIcx0iSBI7jwHEcJEmCOI4B&#10;XAQBV0la7wCosaYyDnc6nWJvbw9BEGA0GuHo6GiuXfA+SQubBDaDIECr1QIAFYhMkkSNZK3rWt1f&#10;y9rZLmsJrKrqrRoEdXmeoyiKuWtp2za2trawsbEB4GKP9WY5+S4Jny6+7nuf2+02bNvG+fk5Tk5O&#10;1PMjI6Rlf/RQ5F2sUZ5deZ7lusvzkmUZBoMBWq0WHj9+DNu28fXXX6v7U0LEAObuG+BVWPJtrjWD&#10;fURERERERERERERERERERET03rEsy46iCLZtoyxLZFmG2WyGsixhWdbceNmyLFUATwJm1yWjeIFX&#10;wR7HcdSxpb0tiiJsbW2h3+8DgBrh+i5Iw5is1fM8zGYzDAYDFEWhfibBRGlYW6XFY8p+jcdjtFot&#10;9Ho9NE2DOI6RZZkKzN03vTWuLEsYhoEgCLCzswPTNPH1119jOBwiiqK5hsPF4Jl+n9zF+uTeG41G&#10;GI/H8DwPm5ubiKII5+fnODo6UvsYBIF6/7LXfTJNE8PhEN/5znfwy7/8yzAMA19++SWqqlLhT3km&#10;i6KYC9utmmVZcF0XwKsA3rJrZlkWtra2sL29jbIsMR6P50J8wHxD4bJx29cJ9xl3UUtIRERERERE&#10;RERERERERERERPQu/cEf/MEf/f7v//5/yvMcs9kMaZqqdj3btuH7PnzfB3ARsmuaBrZtwzCMK8d8&#10;Xtbm1zTN3Of04E5Zlio0KKM64zhGWZZot9sqaKeP8JWRrqZprnTs6GXhMgknNU0Dz/PQbrdV65iM&#10;5b0vSZKg0+mgqioMBgMcHx8jCAL0+330ej2kaQrgVZBSQljSsAdcPhJWXCdYpY9jlfdLo1tVVUjT&#10;FHEcI01TdLtd1eanf1b/vqZpVMBL//2qx/MK2YPpdIqzszN1vz148GBpWLOu66WhxLsm46xlnK2s&#10;1fM8tFotBEEAwzCQJMlcK+JlI4P1a7v4nrdp4wSgrpmsT/6ujwo+Pj5GXdeq7VK+d9ka9fvyTUFV&#10;64c//OFbLZaIiIiIiIiIiIiIiIiIiIiI6JvuL//yL//nR48e/aq0mXmep0I5s9kMs9kMruuqII4E&#10;bi4LC4nLfr8YCNQDedL0pn+H/H0ymaBpmrk1GoahmsP0Ean6eM+3DSjp61z2knbD6XSq1tRqteD7&#10;/o2/66bkXC3LQrfbRRAEGAwGODs7w3Q6xebmJoIgQFEUmM1mKIoCnuepfQJeD/ZJ2Euu33UCk03T&#10;zAW4HMdRIb+6rlWzYJZlOD8/R1VVaLfbc6NuF89J/7f+PYs/WwXHcdQ9LnsjDYxyXeVelMZK13Wv&#10;1Swo57OK4KmsIc9zuK6LMAzVKOgkSWBZFjzPU6FKCXBeFey77Pdvu8dyDP1Ycj/IzzzPQ5qmGA6H&#10;mE6nqtWxqir1LPu+r4KTEvp7Ewb7iIiIiIiIiIiIiIiIiIiIiOi989d//df/y8cff/wDAKoBT0Zt&#10;1nWNPM8BXIR0LMtSLWBXhZreFApaFu6TNjL5nbR9SbCnqirkeQ7TNBGGIRzHQVVVmM1mc+1gi+u6&#10;TQhsMdCV57naHwl8SRjxtt91E61WC0mSoCxL1bJY1zXKssRsNkMYhvA8D1VVqeY5aUOUfVoMm0mg&#10;Sg9oXSeQJk2Mcn/I2Gbf91EUBeq6RhRFsCwLSZLg7OwMYRjO7Z3st35/3Eewr65rFXLzPA+u66Jp&#10;GnVv6WOGpXHOdd1rjV7WP6/f5zdRFAWCIFDfXZYl+v2+CiLqY7Kv0yao3wP6C1j9HkuIs9/vw7Zt&#10;nJ+f4+TkBEEQYH19HcBFA6WE/fT/Y+TaXLam+x88TURERERERERERERERERERER0x2zbtqWND5gf&#10;Qau30zVNgyAIVtZMtyzg5Pv+XNuecBwH7XYbcRxjPB6rcN/i52XMrIQQb0s/vgTniqJQrYGO42A4&#10;HCKOY2RZhk6nc6/jWSVYVhQFqqpCEARYW1uD7/sYDAbY399HmqbY3NxEv99HlmXXGq2rX9/rvF//&#10;jIz7NU1z6VjibreLoigwGo2QJAna7bb6vB6ek5Gu90VGKfu+D9u2YZom0jTF0dERoihCt9tFp9OZ&#10;C9FdNzy3qvMwTRNZlsG2bXiep0KvsodnZ2eYzWawLAuO46gR1fc9MngZy7JQliXqukYYhtjc3ITr&#10;uhiPx2pfZVw08Op+knO4yv3GaYmIiIiIiIiIiIiIiIiIiIiI7oFlWXZVVSqsJKEs4GJ0Zrvdhm3b&#10;mM1mSJJENdfdlB7gWhwBalnW3O+BV+E60zQRBAFM08R4PMZoNFJhNgku6QEmCWetioSlAKgRs8BF&#10;GFFCVGdnZ6o17T5CaUmSqJChZVkqENnpdLC1tQXLsjAYDHBycoIsy1Qjnh5Y1K/BdUN817V4XaS5&#10;b2NjA9/73vdwenqKyWQC4FWQS9apX9e7JuODpSlSrrXc+2maqiCi4zio6xrj8fjax5fj3pbsR1mW&#10;yLJMtfZJM2Kv10OSJJhMJmr08mVti1dd61WsdZmmaRDHMSzLwt7eHp48eYKiKHBwcIAkSRCGIVzX&#10;xcnJCQaDAaqqgh46vgxH8RIRERERERER/b/s3WusZOldLvZn3S+1qmrXvnX3XHoumjHIGvl84Mg2&#10;nEQYc5WIRXAODrIEKHaEDwmBAFGCxFE0IshgCfAXxDmR+EByThSCOEeJiJCVfEmEDETOByIMBBP3&#10;DD2X7t69965dVavW/ZIP7f87b62uqr137do94/Hzk0rTXV211rvetWo+PXr+RERERERERET0vvOl&#10;L33pJ5955pkP6AGg7vhQ13XVKFwJrvm+/1gwT74jx5Lj6KNdu//V6aNB9WBcURQqxBeGoVpLURRo&#10;mgau6y6MOpXzX2SE7GUZhgHbthdCiPKeYRjI8xxFUTw2nlda6LpjRU3TVO91X8v2aNleyfml7VCa&#10;56Iowmw2w+npKZIkgeM4C3ukj73tthOKq+xhN9wo1yPH7Pf7SJIEk8kEs9kMZVkiDENUVbVw/bI/&#10;Mgp61Zq6z9pFdEc4G4ahzmfbNkajkRpJnWUZbNuG67pwXXfleWSk9DL6uNttkfHHEoIrigJJkiDP&#10;c3Ud0pAp++g4jmp87D5v+nNx0efxPBKYNAwDZVmiqipYloXBYIDpdIokSZBlGQzDUOFJ/bcMrB4P&#10;zFG8RERERERERERERERERERERPS+Y9v24/NSv0ECPZZlYXd3V7X6zedzJEmCKIpUW5wEovSGPWAx&#10;wNdti5P35DMy3lQPvTVNo0a6SptbFEUoyxJpmqoWwV6vtxBc23b7nJCwkYTzJNAnzs7OkKYpACAM&#10;Q/W+Hp6TAJ4EmDYJesneyHXKfWqaRjW5GYaBl156CWma4ujoCH/913+ND3zgA+j1emqfrzMEuU7b&#10;tvA8D1EUIc9z1QQpo1nluqSRUJ6tdW1y3WdNt+p7MloXWGx81MOPTz31FPI8x3g8xltvvYXBYIB+&#10;v78yaNa2rRoLrb93lWDcKvpvznVdNXJ5NpthMpmo8Gu/30cQBGjbFlmWPbbebrB32fOgn6sboDyv&#10;XVGO53keyrJU91yCkw8ePMDR0RHqusaLL74IAHj48KEKLK47PoN9RERERERERERERERERERERPS+&#10;40lqbgnbtlFVlWrFs+1HEZr5fK4CQqZponsI+ZwEsfTWunWWhXf08JRpmqiqSoUJLctCHMdIkgRB&#10;EKhjSBPZtnVDeMuup9/vI89z9e8StpNr079TluWVRvZ2mw1ljLK+j1VVwXEcHB4ewnEcPHz4EK7r&#10;qna3Jx3o09dqGAYGgwGaplFhtNPTUwwGA/VMZVmGPM/hOA5s276WMbHLxr3KvZZnSQKl8/kcJycn&#10;yPMct27dWvo9/Rr1e3FdI24lmAgAQRAgiiLVJCnhVwnh6SHJi4y5XUUPt16EZVnqvJ7nIQxD5HmO&#10;k5MT7O3tIYoinJyc4MGDB/j7v/977O/vI4oiAOePiL7+oddERERERERERERERERERERERE+YdV7V&#10;FhYDSY7jIAgCNcozSRLEcaxCZRLqAx4fQ7tpiEy+LyNE67pW54uiCFEUIY5jTCYTxHGMpmkW1nEd&#10;ZA3d9yS0BECFDiUcJuvXmwWvcv7LcBwHzz77LNq2xb1795DnuQqd6Y11EkRcdn3bJOcCHj0njuOo&#10;FrjT01PVemhZlmqKlM+uoo/V7Ybo9FHNEno7j97+KIG0mzdvIgxDjMdjvPbaa2o9s9lMjTvWr21b&#10;5H50X5ZlwfO8hXXKczgajdDr9VDXNc7OzjCbzVAUhXoOnzTZk6qqVPg1CAIkSQIAGI1G6Pf7ODs7&#10;w/Hx8YWPy2AfEREREREREREREREREREREb3vWJa1MuGjj92U5j7gnVYw27aRpimm0ynSNIXneej1&#10;ekuPc11tZcA7DYFVVSHLsoWWNZ0ED7vjcy9KAlt6cEvCb8tGxZZliTiOUZblYyG57nGuspaLyvMc&#10;L7/8Ms7OzvCVr3wFd+7cQRRFcBxHjUaVwCSAhTBl99q3NVZWxgbXdY0gCDAajXBycoLxeIyqquC6&#10;rmrv05/Bi1gV8gMePdMXCVbK9Ur4UMbd3rx5E67r4v79+wAehdLCMERVVbBtWzUnXndAUtbo+z5s&#10;20ZZlgv7JPcXeBQ0TdNUBUvfC2Q8t6z31q1bePrpp5EkCb7yla+gLEs1ulqeTQkIyzVYr7766ru1&#10;fiIiIiIiIiIiIiIiIiIiIiKia/HlL3/5PxsOhzekLU1ebdsiz3MVhNPDQjIWVUI2MpJTWsOWNfNJ&#10;EGxVIGxdm580rLVtu/T7hmHAtm1YlqVCQDKyV8joVznGuoCYfg36+WRv9HXJNUsTX1VVaj3SbFgU&#10;BaqqWrhG2bd167ho+KrbRrdOWZZ48cUXMRgMcHJygnv37uHw8FCNPZUwn+d5cBwHTdMsHRkswbh1&#10;903+Ta512Uv2UwKEQRAgCAJkWYbT01MYhqFGy+Z5ru7hste6a9/kuWvbVgXzZCyvYRhqlLFhGJjP&#10;58jzHK7rwvd9FZyT+yrXeJH9Ok/3N6oHbi3Leux3KvvR6/UQBIHaw6IoFsJ93c93n/NV+6V/btOg&#10;oNw7OUbbtrAsC71eD8PhEF//+tfVNdi2jTzPF36bTdPAeLfmSRMRERERERERERERERERERERXZfP&#10;f/7z/++zzz77bes+I2EqGf2pB5WAR01qs9kM0+kUo9EIg8FgIbAmn9NDPF2rAm6GYajxsMs+V5al&#10;Gr0rY0jzPEee56qtTNrTLkoa1i7a6qZ/b9l58jxfGJ0qDXDA+kDUtse5Ao/2TwKAeZ7jjTfeQJZl&#10;eP755zEYDNR65XPnrWPTNrpVx5TjeZ6HPM/x1ltvwXEcHB4ewvM8xHGMIAjU8wg8eq6uc/SyPuJW&#10;QpsAVNPhG2+8gTiOsbOzgxdeeEE948vGAV9nc+Uy8vsBgDRNcXZ2ptYqv1MJbkogcV2wb9nvehvP&#10;qT5qWR/RHMcxvva1r8FxHNy+fRv7+/uYz+eYzWYqzPve6B4kIiIiIiIiIiIiIiIiIiIiItoiz/Pc&#10;i35WQnJ64E0CYGEYYjQaIcsyjMfjhaDONnUDRxLu0kfG6qNHsyxbaDTTv7NtqwJO0n5nWZYKHQJQ&#10;65SWNXldZUTvedq2xenpKeI4RhRFuH37NvI8x2uvvYa3334baZrCdV0VQtvm2N2LkvBYGIYIggBp&#10;muLk5ARN08D3fdUYWZYlJpPJQnPiddxbaWPU74n82bZtjEYj7OzsoK5rnJ6eqs90GxSfdKhPyLhj&#10;x3FwcHCAF154Affu3cPdu3cBYCHQCUA1SXbXe13PpE5vD2yaBo7j4LnnnoNhGLh79y5ef/11GIah&#10;flOO4zDYR0RERERERERERERERERERETvP6Zpnlt11m3Zk7GkevDHsiyEYQjDMDCdTpEkyWPBIAkE&#10;bhL208eE6hzHWRi5K81jjuOgrmtUVQUAS4NKy1xHMEzChjJq1rZt1HWtwo+WZT0WStt2IBKA2o/h&#10;cKga8UzTxEsvvQQAOD4+xng8RtM0CMMQnuetHK18XWSvqqpCXdfY29tDFEWYTCb4+te/jl6vh9PT&#10;U4zHY/i+j8PDw4W9lOvsvjaRZdnKNQLvtEUeHBzg9u3bGA6HOD4+VuHN7jN3XYHSdbrXL38fjUYA&#10;gDfeeAMnJycqZCpB2LIs1fXJ9SZJsnDsbQUVu+uTc8v7e3t7GI1GSNMUd+/exXw+V8E+0zQ5ipeI&#10;iIiIiIiIiIiIiIiIiIiI3n9+93d/96jf7x/oDXxdMooXeBQ4q6oKbduqNjfTNNWYXWkHy7IMhmHA&#10;dV310sl55LirWuGkPUzOrX8HeBSy0hvG5M+2bat1ZFkGy7IwGAzUOlaFkvSQ0bYayvQwY9M0KIoC&#10;RVEAAFzXXRqcu+z4YKGPA5b7VhQFyrKEZVmqjU/nOA7iOMZ4PMbp6alq8rNtG3EcL/2Ofr5NrLo2&#10;2Su9Za5pGiRJgul0ijRNcePGDYRhqJ65tm3PbRXcZC/Lslx4vvV2SP2c+v2bTCY4OzuD53mIogi+&#10;76/dv4tadn3n5dlkhHC3ZdMwDNR1jTRNMZvNUJYlhsOhGmdt2/bC8yfnqarq3H3Ux+hehIw41v+u&#10;j/uW65A1z+dzPHz4EDs7OwiCAK7rwnr11VcvdDIiIiIiIiIiIiIiIiIiIiIiom8Wf/mXf/nPbdv2&#10;loWUhB4qkoAN8E54Rw/4eZ4H27ZVoEwa84QeqNMb/M4LKa0L/knQUIJ9ch4JJ1mWpcJ0ElzSj6eH&#10;kPR1bKs1T4JJ8pKglb72Zefa5Pz6LtG8hAAAIABJREFUsSQgJ/fLtm01jlgne7Kzs4O9vT3cv38f&#10;r7/+OkzTxM2bN5GmKSzLWjieXMumZWmrrk2a2kzTVM2GpmliOBxiNBrBsiy89dZbsCwLo9EI/X4f&#10;RVGo52jVa1Pd50SOJeG37isMQ4RhiKqqVBDRtm30+30YhrFRy508L8te6/a/G5rV96GqKkRRhNFo&#10;hCRJ8OabbyJNUwCPwqbSLClBVOBi4chl5zrv8/Iblf+PdAObC+18hgHf9/G1r30NlmWh1+vh3MpR&#10;IiIiIiIiIiIiIiIiIiIiIqJvBoZhWACstm0Lx3Hcc7/QobeVdQM8pmmirmsEQQDTNFGWJfI8R5Zl&#10;6PV68DxPhZu21Yi3LuAkYUPDMHB2doazszMEQYCnn34abduqsZ+e5yEMQ+R5vpU16aRNUA/cyejT&#10;PM/VOvT3N90b/XvSfnaRMcTSaihhPmnxu3PnDp5++umFfZFgXxAEj+3XVcfNSqBLH68s9yiKIuzt&#10;7al2QQAYjUYL42LfbRI8kya6sixVY6KMGAawELCUPdz2NciI52XHNU1TBfmiKEK/30eapnj48CF6&#10;vZ66j/LcSCB1W+N3L0KCuWVZqoZQ3/fhOA5u3bqFqqpw//59bH9oNRERERERERERERERERERERHR&#10;u6Bt2xrAvud5H/I8z1kWzrsMvSmvLEsAj0JFnuepY8loVQlpyZjQbdADc/p7ehOYZVmIoghRFKFp&#10;Gjx8+FAFEKMoUiGobbX06STEJQE7PdgoeyT7Ifu3bdJ4tooe/trd3cXBwQHqusadO3eQZZkKqQHA&#10;cDiEZVmYTCZLj3OR1yrSzpbnOaqqUmFHea8sSzz99NPwPA9vv/02XnvttaUthNuwyfolABeGIfb3&#10;91Xw8Pj4WO2XYRhI0xRxHKs2xOu4hu4457quVWBPgpNlWaLf7+Pll1/GzZs3Ydu2CiLK7/Tdoo/1&#10;1a/DMAzcuHEDURQ9+s2+WwskIiIiIiIiIiIiIiIiIiIiItq2tm3fdhzn8Ld+67d+zjTNHEDzjfcx&#10;mUzWjjGV8ZndEbYS3pPgmmma8H1fhef0YN+2m7/0EJDQQ0m2bcNxHERRBMdxMJ/PkSQJAKixo3Ec&#10;q/V117iNwJ8e7JPxt2EYwrIsVFWFPM+RpumFGvYu4yJrl6ZACXP1+33s7e1hNBrhzp07sCwLg8EA&#10;juNgPB6jrmv4vr+1NQr9uiVIGAQBer2eapmrqgqHh4e4desWLMvCycnJtYX7LkvWb9u2aoFsmgaT&#10;yQRHR0eYzWYAHj2baZqqpsZN2/pkvHI31Nq953oDX1mWqKpKrU9CpcPhELdu3ULTNEiSBHEco2ka&#10;OI6z8Rjh66AHJ4fDIYxN50ETEREREREREREREREREREREb2XBUHw/Mc+9rF/9rGPfew/ev755w/a&#10;tlVZGRmFKSEr0zTVGF4hIaK2bdXoT8Mw1Ev+7fj4WB1TWths21743GXI2FadtAfqI0Tl2PJe0zTI&#10;sgzz+RymaaLX6yGKooXPdK913bjfTTRNA9d1YZom8jxHkiSo61qNOQ6CQIXt9HPrI30vY936Zc/k&#10;3HVdq7BY0zR48803MZvNMBwOcePGDfi+r+71JvftsuSa5RmUfZMRxuPxGPP5HIeHhxgMBqjrGkVR&#10;qGsoy1IF5/TQ6aYuspfAo9CdBPjyPMfx8TFs28atW7fQ7/cXmiu74bzu+Zb9Wa5DQnty/+S5lbG/&#10;y9Yoe2oYBoqiQNM08DwPtm3j5OQESZLAsiwEQYAwDJde87JnUf6+aVBRb/KU57+rqiq0bYsgCACA&#10;wT4iIiIiIiIiIiIiIiIiIiIien8zDGPnV37lV/6v27dvv+S6rglgYUyoNO51AzcXDUk1TYPZbIY4&#10;jgEAg8FAjXWVMaF6IKiqqguF/pY1iZ030lbOOR6PUZYler0ednZ2HhvrK+Go7tq2QZrVpEFt2Zol&#10;AClrkAY1nQS7JNS17DzA8n0CsBDatCwLTdOosJe0HN65cweTyQTD4RB7e3sIw3AhMPckSLudhEHl&#10;msqyRJZlGI/HsCwLt27dQhAEqnVR1imBz7Is4fv+xuG+dd/Tmx7lc7LeOI6RZRmyLEMQBKoBUQ/a&#10;Xcay0Kqc1zTNlcG+deN1ZWTzw4cPkSQJiqKA7/s4PDxU1ycjpAEgz3NkWQbP8xaev+sM9umfdRyH&#10;o3iJiIiIiIiIiIiIiIiIiIiI6P2tbduzP/iDP/hF27YbAI0020nIC7ha05nruuj3+xgOh/B9H1VV&#10;YTqdrgzhSeBNDy0tC/kte08CccsaxaRpznEcjEYjhGGIoiiQJMnCqFyhh422rWkatX5Zs+M4qhGv&#10;LEskSbJ2fPF5IarzRvt6nqcCZhLcCsNQhbfqusZLL72E559/Hnme486dO4jj+ImG+oB3gofL1j8a&#10;jWBZFiaTCeI4Xmjr8zxvITwXhuFWRisvIyOfHceBZVkqUAgAYRii3+/DNE3MZjNMp1Pkea6CsxJu&#10;7b7Os+zeXuV5lbHLo9EIvV4PTdPg7bffhmVZ8H0fjuOgLEvkeb6wn3J/9HbEi6z/svSgapIksF59&#10;9dWtn4SIiIiIiIiIiIiIiIiIiIiI6L3k537u5/7+J3/yJ8++53u+5we+MX7TMAxDBXZkBKruouNY&#10;pdHL8zzVKJYkCQCo8b15niPPc7Rtq1rV9DGx+qhRGV0LQP1Z/ttt3pPvSgNhURRo2xaO48B1XRUi&#10;lDGf+nXJ+bcdZDMMQwWwZH/1l5xbPqu3J3YtG5F8Ufr97O6TYRgoy3JhzGtd1zg7O8PBwcHWRxSv&#10;072Xsndyv6Mogm3bSNNUNSzKc1UUBQzDgOu6sCxL3f9NAn7yPCx76WuVvZGAmwTf9PY+0zQRBMHa&#10;IN66NXaff/05WHVf1t0vCZrqzYgyTlgPykrY1XVd9Hq9x353+nkus8d6y+EqMsJYPs9RvERERERE&#10;RERERERERERERET0LePg4OCHf/u3f/t/tG27n+c5gHfGdBZFsRDW2SS4I21baZoiyzJEUYThcKha&#10;4wCowJMeepJglBxD/y/wzrjWdSE8CSFJsA8AsizDdDpV1xkEAVzXvbZmt2Wk9QzAQmOfhMJc1135&#10;PfnOtjNOeluhNPjFcYy7d++iaRq8+OKLiKLosWdC//62ApHd4+v3XwJmWZbh7t27yPMch4eH8H1/&#10;oTVOnuEsy9aGx66DPJsAMJ1OVahVxvKuCmZeZP/kGi/z2WWk1VD2qaoqZFmG2WyG2Wym2hF931dh&#10;V9u2kef5Y+dumuZaArESwJWgMYN9RERERERERERERERERERERPQtxbbtGz/0Qz/02U984hP/leM4&#10;A2k7K8tyIYR0kfCbHujrNsSlaYqiKNSoT9M0VaBPD/LJ57vn6wbazsv5rAo2SWBIgoW9Xm9hjKs0&#10;xekkCHUV+phjvXFNRrFWVaXCiBKkks/p+3EdwT5pbMvzXI2YbZoGk8kESZLg7OwM/X4fzz33nAoi&#10;ep6HoijgeZ76vow/tm174zGxtm2rBjxZGwDV6ihhr7ZtMZlMMJ/PYRjGwghcaWSUccdPkvxuZI1F&#10;UWA+nyPLMrRti/39fbiuqxr+ZK/lWvWAnP486s2FVw326Y2YQvb85OREPYc7OzuIoghN06iRvN2g&#10;5GXChpfRHY3NYB8RERERERERERERERERERERfUv64Ac/+Mmf/dmf/YPRaGRZlmVKYEoasy5C/5ze&#10;wmfbNnq9HiaTCR48eADDMDAYDFTAr6qqx86x7px6KHCVVcEmuR5pDZxMJgjDUDX4SYuebhvBPv2Y&#10;EoLSQ1JN0yyEH+V88mf5znWMxdVb2yTYJwG7+XyOpmnw4MEDmKaJD3zgA6jrGtPpFL7voygKNE0D&#10;z/NUkG6b65MgZFVV6u8SeGvbFmVZYjaboaoq9Ho9NTJWwqJPOg8m97kbTq3rGvfu3UNZluj1ehiN&#10;Rgvrk+/JaNyLBuX0MdbL1nEZMsY4z3PVNhiGIUajETzPQ5Ikj61rm22NOn1cNgA8uU5NIiIiIiIi&#10;IiIiIiIiIiIiIqL3kL/5m7/5t7//+7//X9+7d6+M41iNr5WAkB6uWkVa5yQIZ9s2LMtCVVWYzWYA&#10;gCiK4DgOyrJElmWq3W9ZmE7+e16IbxO2batRpHmeoyzLhXNIAx1w9TayZaE+CWQJCRaGYbg0uCjH&#10;uI6gmtwD2Q95r2ka+L6Pvb09PPPMM3j48CHu378Py7JU+E+/T9ICt0moDHhnz/W2tqZplj53co7B&#10;YIB+vw8ASNMUABCGITzPU62MT5JlWbAsSzXyAVBjb2/cuIEkSXB8fIwsyxAEAcqyXFhnd+9Wje6V&#10;426D3OuyLFFVFaIowsHBAfI8x9tvv42joyPIqO53Cxv7iIiIiIiIiIiIiIiIiIiIiOhb2mg0+vd/&#10;8Rd/8b9/8cUX+xJ6kzGcg8Hg3HCfToJHMvo2CALYto3ZbIY4jgEAnufB9/2VI0aXhevOCzTpoarz&#10;yBjcPM9V65zelgdcvSVvVbBvVVhRD3tJG57e2rdtZVkutATqwbrBYIDxeAzLshDHMf72b/8Wt27d&#10;wgc/+EGkabrw2auuUd+nZeOYV7FtG1VV4eTkBEVRIIoi9Pt9uK6rwn7XtXfLrNoTub6TkxPEcYzd&#10;3V3s7u6q57X7nXXPiHwOWD6eed3zv24vpIHPNE0cHx/j/v37cBwHe3t7GAwGS0fxPonGPgb7iIiI&#10;iIiIiIiIiIiIiIiIiOhbnmVZtz772c/+yw9/+MM/7HmeZVkW2rZFVVWPBXsuQg9ptW2LpmlQFAXy&#10;PEdd16rdz3Xdx8b5Sp5HjqE3mK1qM1sX7NMb4BzHged5KIoCSZIgz3NYlqVG8+rtdZu2o+nXAFws&#10;2GcYhrqGoigAvNMwqH8fwNK2w1XrWHUNVVVB7rHcH1m367oIw1C1uWVZhgcPHiBJEty+fRtRFMEw&#10;DFRVhaZp1L5t0rC4LAB5ETICOM9zxHGsQpG+76s2Pzl+27aqLXFbjXf68YF3nkv92ZW/S/NlHMeY&#10;zWbo9XoYDodq/K4e0pO/r7Iq2Cf3cJV1eyshVvm9yVjeOI7hui6Gw6EK4spI5G4IU54dOc4mwT8G&#10;+4iIiIiIiIiIiIiIiIiIiIiIljAMw/7sZz/7rz/ykY/8qGVZtuM45nlBo/NIMM80TRWCqqpKheqA&#10;RwE2z/Pguu7KY5xnXbDPsizVjlaWJUzTVONv0zRdGIsqIbVttdDJ+eU6VoWv9PBkURQoigJN0yDP&#10;c+zu7qqg2EXDc91wYdeq67MsSwUwwzBU4Tnf93F0dISzszPs7++j3+/D87yF821i02Cf3EfXdVHX&#10;NbIsw3Q6RZqmODg4QBiGamywhFMdx9n6eNllY6j1kcLyGWnEm8/nuHfvHoIggO/7qr1SnvFuk2LX&#10;qmDfpvdb1iefsSxLPWtpmuLevXuo6xrD4RD9fh+O4yDLssfGS3fPLWO9L6Mb7NtuBJOIiIiIiIiI&#10;iIiIiIiIiIiI6JtU27bV7/3e7/34H/3RH/26YRhNWZbNqjCaaZoXbj/T28ikMc/zPNi2rVoBpcVv&#10;Gb1Nbh0JJnVf8m+yZmma8zwPg8EArusiyzL1kut7kmRN+nVI21yWZWoPrpuE0MIwBLA4Iva5556D&#10;53k4OztbGKssn3vSZE9M04Tv+xgMBoiiCJPJBLPZDFVVqeBc0zRIkmTra5BnWm+41O+VYRgq5FaW&#10;JRzHwXPPPYcsyxbCre82Cb1KS2PTNAiCAKPRCG3bqj0tyxK+7y98T4KB8vvaJNS3jPXqq69u5UBE&#10;RERERERERERERERERERERO8HP/ETP/F/fPKTn/zad33Xd/1QXdeuZVmGjNgUy1q6dPoIXQk56cew&#10;bVuN9LRte2VLXl3XC8GhVaN4L9IqKGNmpT1wPp8vrFfCWU3TqOYyfZTrRXXXoocgV62zrms1jlda&#10;0IB3GvQk7CfHOu96ZbzqKpe5HsdxVFit1+vh9PQUZ2dnSNMUruvC8zzM53O0bXvppsOFhrZLrMnz&#10;PPUsyHPkOI4KaaZpiqqq1Hvy903GSl+VXKPe6CfPVpqmMAwDvu+r38S6EcqbPv/r9lb/7emBRGkh&#10;BB4FT4uigGEYKpQr55Xf9aYjeEW36ZKjeImIiIiIiIiIiIiIiIiIiIiIlgjD8MOf//zn/7eDg4M+&#10;LjkZU4JEy5rmpNWrrmtUVYWyLJHnOdq2VU1xQv/uqiawdSNudRIcks/qgSZ9VG+WZbBtG7u7u5hO&#10;p8jzHDs7O3AcR60XwMow07JRvPp+LCOjZeXz+ppmsxl831fjZeU4T6LBT1fXtRp9e3R0hDiOYRgG&#10;bt68Cdd1F9Yt12HbNqqqWntMcdFQmP78SPASeCcsOpvNcHR0pBr7nnrqKXXv3ivqukae54jjGGVZ&#10;YjAYoN/vq/3S97BLAq4SQgWuNopXwqJN06jwnuM4SJIEnufBsizEcYzxeIyiKDAajbCzs6OuQ38O&#10;rzLGWh+JDTDYR0RERERERERERERERERERES00gsvvPDvfOYzn/mXzzzzzLe7rmvatm2UZflYq1i3&#10;SUxa5fTglgTh9Da6tm1RliWSJEGWZYiiSH22e/yrtq1J+ElvGZOQlDSoVVWFtm0xnU5hmiYODg7g&#10;ui7m87lqK5Nxpfo16a9V1rXodVsN9WuXMKF8xvM8FXLcJPukt7KtW2+Xft+qqsJ8Pkccx8iyDDdv&#10;3lStc1mWoSgK9Ho9hGGIPM9RVdWlzrWOvu5VY6LrusZ0OsVsNoPrutjf31fP27tNb7irqgrHx8dI&#10;kgRBECAMQ4xGIwDLw3ryu9LDfTICeJNgX1EUKihpGAbKslSBzKIo0Lat+t1lWYY4jjGfzzEcDlUD&#10;od7eJyOuN8FgHxERERERERERERERERERERHRJRiGYf74j//4Fz72sY/95wCsp556ypAmu26L3rpm&#10;On0kbdM0C9+tqgpZlmE2m6kAnT569rwWsHWjRrtr6Tb36Y16+npOT09R1zWiKMLOzo4KIWr78lj4&#10;8DqySDKON89z5HkO27bR7/cv3FS4TLdVcBX9GvVAZxAE6PV6mM/nuHv3LvI8R6/XU3vVNA3yPH/s&#10;Pj9JpmmiLEucnJwgyzKMRiOEYXilcbFXJWE+2RfbttE0DSaTCcbjMeq6xt7eHgaDwdp2xu6/XaWx&#10;b52madSzIoG9JElw584dDIdDDAYD1bIpn/V9f6NzMdhHRERERERERERERERERERERLSBV1555T/+&#10;3Oc+9zv7+/sOADPP88cCQ+eNnNU/032vaRokSbIwKtdxnAuFki4T7JMQlN5c120DtCwLs9kM4/EY&#10;pmni8PAQnuchjmNYlrU00CjtadumBwalLVDaDfV1rBvf2nXRYJ8uSRIMBgP4vq9ChuLNN99U5376&#10;6acRRRHyPEeSJBsHva5KngkZzQsAvV4PBwcHsCxr4TkDoEKL1z3iWMbtZlkGACoYF8cxJpMJyrLE&#10;/v6+Gr3cbb7sPuvnBfu2HWQ0TRN5nuP1119HmqZ45plncHh4qK7J933UdX3p83aDfZea/U1ERERE&#10;RERERERERERERERE9K3qq1/96u/96Z/+6e+Nx+N6Nps12wwMSagqiiKEYagCVt3wFXD5UFo3CNVt&#10;AFwWCmyaBoPBAIeHh/B9H0dHR4jjGL7vr2wpvC4S2JLr1kcCZ1mmAlGWZanrWjX29iprlTBcWZbI&#10;8xxxHKMsS4RhiBs3bsB1XVRVhQcPHiCOYwDvhNbeDfJM+b6v1pdlGSaTycIoaWkWFLZtq7G03bDZ&#10;ttal/1nG4Q4GA4xGI7RtizzPkWXZ0hG73e8/aXmeoyxLPP3007h58ybiOMZ0Ol1o68uyDEmSoK7r&#10;C4Ull/2mrVdfffU61k9ERERERERERERERERERERE9L7zqU996ssf+tCHfsAwjH3f903LshYSZBIo&#10;W9dctyp0Ju/rjXoSJGvbFpZlqQCQhLIsy4JhGOo78uqeY9mYXD00qH++rmvUdQ3bthGGIdq2VSOC&#10;e72ealCTNaw657bJ+UzThG3bSJIEVVWpcbnS7ibXKy2COtkHGXF83kv/vud5mEwmmM/ncF0XvV4P&#10;juOgaRp4ngff92GaJuI4Rl3XcBwHQRBs1A64KcMwUNf1wjXatg3LstTY2yRJ1Bhc0zTV5+WZq+ta&#10;3cvuuOVtrE9CcEEQwPM8tG2LqqpU4LRpGlRVhbquVbBPv28AFtohz9vfbQdPm6aBZVkYjUYIggDH&#10;x8c4Pj6G67rqfksAVvZUX/syy9ouOYqXiIiIiIiIiIiIiIiIiIiIiOgSDMNwP/zhD/8H3/d93/cL&#10;3/7t3/6P5e1loaPLkJAe8CisVBSFagczTROu66q2PD0k1A0MGYaxELLTg3+yvqZp1Pt6MErWIC1j&#10;Mqa3rmuMx2MkSYK9vT31vn6u627u615fmqYoikK19DmOo8Jh8hm9KU1CgFdpWtT3To5T1zVc11WB&#10;x7OzM5yensJ1XfT7fezs7KCqqq2PhF3GNE0VijMMA47jqLCf53nI8xwnJycoigK+76Pf78PzPBXu&#10;01sRu+OZt6U7Mlk/r4ThJpOJarzzfR9BECAMw8fCo+tG8IrrGMVbVZVqM2yaBrPZDGmawnVdRFGE&#10;4XAI0zRV66C0TK6yrBmRwT4iIiIiIiIiIiIiIiIiIiIiog199KMf/S9+5md+5gvmIwA2D/YBUC1r&#10;cpyiKNRI1DzP1ZhefRxuN7ikB+wuMgJUwn1yHAn16cexLEu9f+fOHXieh52dHfT7/cfOox/rOtm2&#10;jaqqkGUZ0jQF8KhVz3Gcx8YFA1Dtb8v+7SqkTU7CWY7jIEkSHB8fYzabYWdnB/v7+/A8b6EJUEKC&#10;2ybr0EcuyzMURREsy8LR0RGSJFHrPTg4WAiViidxH1eRUcsnJydIkgSvvPLKQoOl67oLn10VLN32&#10;NchvBoB61sqyxOnpqXoOXdfFzs6OetbKslz73C0L9j2ZmCwRERERERERERERERERERER0fvQX/zF&#10;X/zml770pf9Of+8q40v1oJe0fMlYT+CdUJEEgc4LLXUb+eQ7MobVsiz1WraGZWt79tlnMRgMkKYp&#10;Tk5OkOe5+owEyMqyhG3bsG1bBbS2TdbTXX9d1yjL8omNwNUDcRI6GwwGuH37NnZ3d3F0dKQCX0mS&#10;YDqdPtYmqJNRyJuoqkr9WR+3Ky8552g0QhiGqOsa8/lcjQ8G3nmmlj07102ebwmv+r6P3d1dDIdD&#10;fPWrX8V4PEYURej3+wv7JGOrZUyuPOPXEUysqgqO4yCKIniehyzLUNc19vf3MRqNVFOfPPPSbHlZ&#10;1quvvrrlpRMRERERERERERERERERERERfev4sR/7sT/7ju/4jn/a6/WGvu8beZ6jaRr0ej1YloW2&#10;bVWr23mkzU0+LyHBtm0Xmt7k/e7YXQALf5cgV3d0r3xPjrksZCbn0Y9rmiZ6vR7atsV8Podcq4SX&#10;iqJYeryrjsAV+shYCXVJgFBGpMoaJOAl1ytjW7cd9pJzyD2SwKTslWVZePDgAdq2xWg0Qq/XQ5Zl&#10;6l7K9ej35CpjjbtjkuWaoyhSI2RN00QQBPA8D7ZtYzqdqjXrI3KvY7/WkfPJ8+I4DlzXRVVViONY&#10;vSdjbZeN4pVnb5Mw3UW4rgvDMNTIYwlTuq6rnrm6rhcCr8D6EO6y3x9H8RIRERERERERERERERER&#10;ERERXZFhGOFHP/rRn/je7/3e//Tll19+xXVdoygKAFDtY0VRoK5r2La99Bj6CF5d27awbRt1XSNJ&#10;EhUKs20bnuepkFP3OPLd7vEk8CXBJz1ctiwoJceTkJgE2JqmUc1kdV3D93016lVG0xqGceXRt92Q&#10;m6xPgn0S3JOwX13XyLIMnuepsJUE+9bt/6b0PdH3tKoqmKapgnMnJyewLAthGKLf78NxHBUIrKpK&#10;tc1dJdR3GXKepmlwdnaGOI7hui6GwyE8z0Oe52o9etvfda5P2vq6z6dt2yiKAvfv30eaphgOhzg8&#10;PATwqCXSsizV0ijru669lGZAeQ7ld1HXNYIggGmamM/nGI/HagTvaDSC7/srj7dslDCDfURERERE&#10;REREREREREREREREW/TTP/3T//srr7zyfVEUIQgCtG2LLMtUkAtYHrhbF0KSkJxt2yoIVJYl8jxH&#10;FEULTWv68SSQpTeC6c11ejuc/rksyxaOt2xtEqaSUbtZlmFnZwdhGKogYlVVV2p8W7cnq0bZAkAc&#10;xwvXKE1vANaOl91krRJG09fbXZtlWZjNZrh//77ap4ODA3iep74jgc2rBiE3IW2Lx8fHSNMUg8EA&#10;+/v7sG1bNdPpwT7P8xbG/m6T7Kd+n5qmUU19eZ7jH/7hH2AYBvb39xFFkfqMPsrXtu0LtWRusr51&#10;z5D+W0ySBHEcYzab4fbt2+rfJITo+77aYxmvLTiKl4iIiIiIiIiIiIiIiIiIiIhoiz796U//3z/6&#10;oz/6GcMwHAn0BUGwMI5Xb81bNk63a9koX2mn05v05FgSqquqSrXJCWmG09chfwag2vYeaxD7xnhU&#10;CQPKGF7DMOD7PrIsQ5IkqjVNwlWWZa0N4a2jj6vVX+eNNpZzyv5I2Ete64656rUqZOg4DhzHUd/X&#10;r1WCmLPZDP1+H/v7+zBNE8fHx2otrusCeGfM8JMcfauvMwxDlGWJ09NTFEWBg4MDtbayLBEEAcIw&#10;hGEYSNMUwOrgpVwLcLmRuBKYk/sm35d98X0frusiTVOkaQrbtuE4jgqQ6mOQr4s886tewOK+yHun&#10;p6fq757nqd+pjLIGoK7HNE029hERERERERERERERERERERERbZvruv/oN3/zN//XNE2fOjw8NPb3&#10;9423334bYRhuFDqScaP6SNSyLFEUhfq74ziwbXth1Gxd1xsFxbrtYQDUuaVRzjAMNUJWxo/OZjMA&#10;QBiGiKJINdJdV7vbKhI8lGY0y7LgeR4cx1lodpPPyh6tamK7zB7qDX4yilX2Ts57cnKCe/fu4bnn&#10;nsPu7q4aNftuBft0WZbh+PgHebOOAAAgAElEQVQYhmFgNBqpBkZRVRWSJIHruivHGss+GoZx6edd&#10;vweyF0EQIM9zJEkCy7Lgui6m0ymm0ylM00S/31fPmmVZKli47bHL3fV1yXr1Z6Cua8znczx48AC2&#10;bWM4HGJ3d1e1ONZ1jTAM1ehm+X1tf+VERERERERERERERERERERERN/iiqL4fwzD+Mdf+MIXvlQU&#10;xT+K43hrLWJyHMdx0LYt8jxX4z0BqDBTdzwssH58rc5xHBVgku/ogUIJUMmrLEtEUQTDMBDHMbIs&#10;QxAEW7jazXUDdXq40LKshdCZHpi8Kn2/ZaSsHgYzTRO7u7tIkgRnZ2cAgOFwCNu21ZqedBBSmh1l&#10;BC8AfO1rX0NRFLhx4wb29vaQpimSJAHwKLh5XZYFG6UhUP7NNE0Mh0OkaYr5fK5CrbLfTdOgqqpr&#10;CfatC17qo6/ruobjOLAsC1EUoa5rNZoXeHTPpSUReGdEthyHjX1ERERERERERERERERERERERNfE&#10;MAznR37kR37jB3/wB3/+8PDQKooCAB4bJ3tehkdCZ8vGmsrIXWnPkzCRjMLVvyPhoYuO/pWAkny3&#10;O2JUHz9q2zaSJFFNeYZhqBG1/X7/vK3aqqZp1BhZCXmlaarCVq7rLozALYriUZhqxb5s0qKnB7W6&#10;2rZVa5pMJgCA3d1dDAaDx9ru9GbB6yCjmWU0rDTd1XWNyWSCJElg2zZ2d3fheZ5qllv3zF6lse8i&#10;5Bk2TRNFUeDs7AxZliGKIvT7fTiOo0KI3RHM8v1V67rKepf9buQ3YlkW8jzHbDZTjYeHh4ewbVsF&#10;KxdGEDPYR0RERERERERERERERERERER0vV555ZWf/Pmf//n/NooiH3gULJJw0UWa4i7ymbIsVcAP&#10;gBo/q7ecXeQ4EnCTYJI0oK0a6ytBKH3UrIy8lXBVEARqhKoEl7bVkLeMhBDlVVUV6rpGnudqza7r&#10;LozM1a+la5Ng37qRrXVdw3VdBEGANE1x9+5dnJ2d4YUXXsBoNFKhP9u2EQSBCqqdF8jchDwX3RCh&#10;jL+dTqc4OTnB3t4eBoMBqqrCbDZDr9dbuV/XHezTSXh1MplgPB6jKAr0ej3cunULs9lsYXR0d0z1&#10;Kle93/r3pS3Stm31fpIkOD09RdM0iKIIvu/D930VCgQY7CMiIiIiIiIiIiIiIiIiIiIieiLCMPwn&#10;v/M7v/M/e563r4fhACwE6YDlATO9BazLsiwVqpOQmhxH2vsuGlbqju7Vj7eOYRgqVChNfUVRoCxL&#10;lGUJ3/dVSE0fV7pJiOqyJOAXx7E6r2EY8DxP7c11Br26JNgpoTMAODo6QhzH8DwPe3t7CMNwIfyo&#10;NzxeF9mnoihQFAWiKILjODg5OcHrr7+OIAhw48YNFfBbRr/uJxHsy7IMvu8DeGcPDcPAjRs3FvYX&#10;WPw9rHuuzxu3u4z++9SbMpumUfdOGiMBYDqd4vT0FFVVqXsuvw0AuN5dIyIiIiIiIiIiIiIiIiIi&#10;IiIiAECSJF/+7Gc/+x1vvfXW31qWhV6vh6ZpEMfxYyEpCb7pL+BR4EheXfK+BIdkxOxldc8po33P&#10;Y1mW+l5ZljBNE2EYwvd9FXKS9rJ1o4Wvg4SuJKgGQAUOm6ZZaFN7UuuR8wOPGg1HoxHqusbZ2RlO&#10;Tk7U3sxmM8xms2sP9cm6ZNSu7/tqnVEU4dlnn4XruhiPxxiPx9e+lsuo6xqmaWI0GmFnZweWZeH0&#10;9PSxz8n1SHPjtslvUJr35DnX7528F4YhRqMRACDPc/W7qOv6UfCUjX1ERERERERERERERERERERE&#10;RE+OYRjRr//6r39ld3f3A7u7uyYAxHG89WBZkiQoyxKO46gwW7fB7LL0lrOmaRYCS2EYIo5j1cIX&#10;BAF830dZlkiSZCEoeJkGwW2SprayLFEUBeq6Vq19YRiibVv1vj7CeNuNfRKecxxHNS2Ke/fuIc9z&#10;RFGE/f19NSL3qvduU/o44yRJMJlMkGUZbt68qcKpZVnCMAz0er2Fey3teNcpCIKFc0pYdj6fw3Vd&#10;OI6jmiIlyFnXNcIwXHnM63429eerLEvVNPjss89iMBg8avljsI+IiIiIiIiIiIiIiIiIiIiI6Mna&#10;399/6VOf+tRvfehDH/oh27Zt3/eNtm23Vl8noz+LokCe52iaBpZlwff9hTGhMhK2bVvo44ENw1Cf&#10;kXGqTdMgz/OF9j09kOZ5HoqiUJ93XReWZam1lGWJLMsAQIXaTNN8oq19ZVmqIJ9cj7QIynqlca1t&#10;W1RVBdu2Ydv2Rudblc2SsawymrVpGhUuTNMU4/EYZ2dnGI1GODg4gOd5mM1mTzTcJ8FEuYf6M5Nl&#10;Ge7fv48wDLGzs4MgCNA0DSaTCYIgWLin+khaCQlehP5sAatH4EpgT8Yrm6aJuq6RZRkmk4l6FsMw&#10;VM9+27Zrn7snGTr1fR9xHOPBgwcoyxKDweDRHjLYR0RERERERERERERERERERET07hiNRh/7jd/4&#10;jX/jed7Q0tJEeoipG3C6qCAIUBQF5vM5yrJUITXXdVXTmmmaCyEz4PFQk74WaW7Tx8h21yqhPcuy&#10;UJYlgiCAZVlqNHBRFGo9+mjcy1jWhndeGEuCdpZlwbZtFXyUFje5Ft/31XeqqoJhGNcW9NL3vG1b&#10;pGkKz/PgeR7yPMff/d3fIc9zHB4e4vnnn0eWZU+86VBfo23bKkg3mUxwdnYGx3EQRRF6vZ4KiMp+&#10;rnqmLnPe8+jBQzmvNAjato0kSRDHMQzDQL/fV019eZ4vDQu+G/srzY0PHz5ElmVwHIfBPiIiIiIi&#10;IiIiIiIiIiIiIiKid5NhGC998Ytf/LO9vb09ACawnWCftOHVda2CeHVdq/CajEmVsJ408HWDdt3w&#10;k4wy7a5LzmNZ1sL4X73tTkKEsh49BHhR65rw1pGg17J1y3G7QT4J3D3JsJc+pjXLMkynU8RxDN/3&#10;8cILLyCOY/XZJ9Hgpwfs9GdGGvqm0ykAYHd3Fzs7OwtByasEIy8S7Ft3XAn7maaJPM9xcnKCuq7h&#10;+z5Go5F6X3++5fNPiv6bkzDneDxGkiR4cqsgIiIiIiIiIiIiIiIiIiIiIqLHtG37//3hH/7hP//G&#10;Xxtg8zCfTkbw2ratWuAcx0FVVUiSBEmSoCxLFZKT0NYqequdhPcuQwJ5pmnC8zxEUYSyLJHnOQCo&#10;dV5nsEpCiXrQUQ8iGoaBNE0Rx7H6tyfd4KavVdbmeR6SJMH9+/dVOFP2Sf4rAUrTNGHbthpJe9Hm&#10;u1W61980DdI0RVVV6Pf7GI1GAICzszNMJhO1rzIa9zqtu7a2bVVYE4AaF3x2dobxeAzgUXAyz3N1&#10;n+fz+Vb27KLk3kqbpW3bGAwGCMOQjX1ERERERERERERERERERERERO8FH/zgB/+9j3/84//Jd37n&#10;d/4gALNpGhWmk3CVhJWAx5v0dNLUp7elSVtenufI81z9mwT+VpHzSChPmtDkeNLKJoE5wzDgOI4K&#10;msl4XlmXhL3kWuq6Rtu2qi1NAnZynW3bntvQd5EgpBxHzqVfmwS70jRFmqYLzYae55177G3RA2Xd&#10;fRqPxxiPxxgMBhgOh/B9XzW+yZhcGbcswT8Jd27S7Ne9b7IW+TdpQGzbFmVZqqa5wWAAx3Hgui5s&#10;24ZhGCpcp7c3XmYvVjmvYU/CpNIKOZ1OMZ1OMZvN4DgOnnnmGTWut21buK6rrlGe9e7xZRS1nF+O&#10;ve4ZXLZGPVArYULZn7quGewjIiIiIiIiIiIiIiIiIiIiInovOTg4+MQv//Iv/6ubN28OAaAsSxUe&#10;kqY5sSqw1Q12yWcliJVlmWrLsywLQRCsPdayPwOPglMSAJO1SfOfBAoloGVZ1sJ4VOBRMKrbnmfb&#10;trpefUzuNloML0JfT1VVqpHuSdJHHTuOo1r4Tk5O8MYbbyDPc+zt7eHZZ59daMXTw3gyLve66c/a&#10;dDpFWZawbRu+76PX66ngn4zBvajLtOatalXs7oUESfM8RxzHyLIMt27dQhAEAIA0TRe+uyzY1zQN&#10;iqJQ55Xnfd16L9L6qN8vBvuIiIiIiIiIiIiIiIiIiIiIiN6DPM975Vd/9Vf/z5dffnl3Op0ujMlt&#10;mkaF+zZpYtPb9mQMroTHlgWQuiNf9bCYHnrK83xpsG/d8WQdepDNMAy4rgvHcd6VYJ9ORrdKc59c&#10;k+z/uuvclH7NQoJ9VVVhMpng5OQERVHgxo0b2N/fBwAV2nxSY2S7JJiWJAnyPEeWZRiNRoiiSD2z&#10;Eta8yJ5d9TrkOQLeadmTkdRlWSKOYxwdHcH3fezt7cFxHKRpCtu2VUCyG+yTa1x2/68a7Ou6voHU&#10;RERERERERERERERERERERES0kTzPv/rHf/zHr967d6+Spj5pCZOGtE3pDXphGMJxHMxmMxwdHam2&#10;tXUkZKePEpXgUve/675fVZUaees4jgoXSshP1vluFpfpY3vzPFcBsbquVeuh/pKQ4qahNLn2boix&#10;aRrEcQzHcXDr1i08++yzCIIAR0dHSJIEANRI5MuMu92mpmlg2zYGgwGCIIBlWXj48CGm0ykAIAxD&#10;9axcdZ8uom1bVFWlnjN9hHWe5/B9H/v7+8iyDG+99RZOTk7gOM6FAqTyvEoL5XVgsI+IiIiIiIiI&#10;iIiIiIiIiIiI6D3oy1/+8u/++Z//+R/IaNq6rlsJHekNflfVtu3CqF8Z36s39EkQr6oqAI+HC+u6&#10;XhlwWrbOZaEuaT+T0a3LQllPmmEYakxrnueYz+eqcc73fRVg1PfjKkEvPdBoWZYKOwKA67pqH4bD&#10;IQ4ODuD7PsbjMcbjMZIkedf2qcv3fQRBgKIoMB6PVTPkZfZGQoDd10XpI6cBwPM8NE2D+Xyunm8Z&#10;QV1VFZIkeVdDpF0cxUtERERERERERERERERERERE9B72/PPP/7vf/d3f/c++//u//z+s69qSvE93&#10;TKi8ZxjG2oCXHtqTz5ZliaZpkOc5LMuC53lqjKmM7tXP0f2z3rJX17X6vOu6C2Gstm3VC1hs9tNb&#10;AMuyVMeWEKOMRm2a5tpa0rratoVlWSiKAmVZIssyFTDT98cwDHUt3f26jFUNdm3bwrZttbcyqjiO&#10;Y7z11lsoigJBEODw8BBBECzssU727rz9k3txmbCmvn5pDUzTFNPpFHVdw3VdRFEE27ZhWdbKkc7b&#10;oj+H0mRYVZXav6qq1G+hrmvMZjNkWYb9/f2FwKbsV9u2S/dP3l9nk1G8DPYRERERERERERERERER&#10;EREREX0T+OEf/uFf//SnP/1ffqOBzAQWA0N6OOqizW0SXJJwkrSbyX+lMc51XRVmkmN3w2N6sA94&#10;J3goTXyXIcGwqqqQ5znqul5Yy0XCVNsggT1pLcyyDGmaqtBbFEUAsHCNpmluvLZ1o2mXBTnlfEmS&#10;4N69e8jzHM8//zyGwyHyPMd4PMZoNFpoFJQAJ/Do/i6jhyy71t1LCc/J8+P7Puq6Vo2CjuMgiiKE&#10;Yai+k+c5PM9becxNyWjii6xb9j2OY5yenmJnZwdRFC2ENPV7fJkRwpuE+gCO4iUiIiIiIiIiIiIi&#10;IiIiIiIi+qbwJ3/yJ7/29a9//S8BtJZlNatCWZchAS7TNGHbthpNahgG8jxXTX4SbpLAmry3bKSu&#10;NNrpYTL5XPe1ij7213EcGUWMPM8fC7jJGGAJA25T27YL44cdx4HneSowJiODn0TIcFWrXdM0GI1G&#10;2NnZQVmWGI/HqOsaQRAgCIKFUcqyzrqukWXZta+5LEvYto2DgwOMRiMAj4J8SZKgLEsVAHwvaJoG&#10;YRii1+thPB7jzTffRNM0KnRYlqV6ZsuyRJIkquGyG97bRqPk9p9mIiIiIiIiIiIiIiIiIiIiIiLa&#10;urZt54Zh/JNf+qVf+h9eeeWVH6nrurFt25SAHbDZSFNpv5PvSiBPDzRJqG1ZgG1VI9lVwk1lWaqG&#10;PnnJNSZJAtd1F9Z7kQa/ZUHC89rUloUWPc+D53nI8xx5nqsgJICVe3SdZETw3t4eLMvCm2++iTRN&#10;MRqNcHBwgLquVahPmg/DMFy7zk1H406nU4RhqAKFEgz1PA+DwQB1XavGQ2nqk5HG2yaNknpTof4c&#10;6fde/3MURciyDFVVIY7jhfVJEFEaB2VPl4X7rorBPiIiIiIiIiIiIiIiIiIiIiKibxJt22aGYfzT&#10;T3ziE//NJz/5yV9OkqR1XdeQUFF3PO4FjwnDMFQQS8Jr0lCmj+jthpdWhZlkxO+6Vr514bFlYSw5&#10;V1EUMAwDjuOolr66rtXaL+OiI1Xl/IZhwPM8NZ43yzI0TbMwonXVyNzzbBoINE1T3Z/d3V2cnZ3h&#10;5OQEdV2jbVvs7e3B8zxUVaXWpTcgbjOQJoE3OZfsk9ybXq+HNE0Rx7FqP/Q871KjbS9LniEJwOr7&#10;3L32qqrUqODxeIyTkxNUVYXBYADf9wHgsWPo93+bjMv+kImIiIiIiIiIiIiIiIiIiIiI6N23v7//&#10;oZ/6qZ/6Fy+99NJHwjA0Pc8zZLzqpkEjCbBJAKyqKjVu1rZtFW6T4xuGsTCmV/4s4bZ1o1Yl+LWM&#10;bduqZa5pGhiGoV5FUagmNjmGrHddFmqT8Ni6kJ5lWWjbFtPpFFmWwTRNBEEA3/cXgl/LmgvlWnT6&#10;/q063zKyF0VRwDRNFZ57+PAh7t+/j729Pezu7iIIAti2rQJ/+r27LsuuUwKFs9kMVVXB8zyMRiN1&#10;X13XVfdfGgYBPLan6xohpaVQv3fyHTmO/tyINE3hOA5c10XTNHjw4AHyPEev11P31/M8FEWBuq5h&#10;mqa635u2HK7CYB8RERERERERERERERERERER0TcpwzAGX/jCF74M4Nt6vZ5148YNM03TrZ9Hxr0C&#10;jwJRMn7Wtu2FNj991CmwvoVuXbDPNE015rRtW9XMJ8G0oijUeSWIpYe2ltl2sE/IOmU9pmkiDEPk&#10;ea7eMwxDjXTVg4rd61+3xlV7Jd/xPA9N02AymcBxHAyHQ5imib/6q79SbXmDwUCtbd3+b4sewHMc&#10;B2maqkAcAOR5jrOzM+R5jmeeeQZBECDLMhRFAcdxVKhPrlG/v+fdl26wT74jx1h2/bJ/ADAajdDv&#10;93F6eoqjoyNMJhMEQYDbt2+rBkQJHm7SFnkeBvuIiIiIiIiIiIiIiIiIiIiIiL6JGYYR/cIv/ML/&#10;9G3f9m0/YBiGZdu2IYGobdHDa3mew7ZtOI4D3/fVyF4JNulhqmVhJz2ktaw1Tc7lOI4a6du27ULT&#10;Wl3XCyNRJWS4znUF++TfZW+qqkIQBGp9Mp7X8zwVAlsW7DMMA1VVXXp9EhiM4xh1XcN1XbWmMAxx&#10;fHyM1157DbZtY39/HwcHB2vb7rZJD/ZJq2DbtiqwV5Ylzs7OMJ1OMRwO0e/31Z7JmN4syx5b71Xa&#10;BvV2vWXPZzf8JyOX0zRFlmXwPA+7u7uwbXthzPC2bbf/j4iIiIiIiIiIiIiIiIiIiIiInqi2beMv&#10;fvGLn/izP/uzf2Ga5rW0fHUDeFVVqTG98u/ydwnsrQraWZalglAS4tKZpolVwUQJydm2rYJyAJBl&#10;2dqxv9eh2yKnNxmOx2OUZalGtUqgT1oP1x3vMtq2VffC9330ej04jqP2N89z7O3tYW9vD8CjfZIG&#10;xE3Ot6mmadSYW8/z1HuWZWE0GmFnZweTyQRvvvkmqqpCGIZomgZxHC893lXG3urflYCovLqfkWbD&#10;4XCIZ555BsPhEKenpzg9PVUhzMuGMS+KjX1ERERERERERERERERERERERO8TH/nIRz73uc997ouO&#10;4wTAo+DXNtrZJLwmzXl1XSPLMjRNgzAM1b+ZpqlazvQ2uWX05rqLNOOJuq5h2zZM01TrkfHDtm2r&#10;Jjy5bgkDyhovY926uo2B+rWfnZ0tXJfneQvHWdbY1zTNRi1057XFSbvibDbD8fEx0jTFzs4O9vf3&#10;0batCrTpY45lf7t7scn+yYhkaeGzLAtFUSy0MlZVhSRJMJvNUBQF+v2++qxt2+q8+vO37LrlPm/6&#10;zK/bS1lvkiQ4PT1F0zTo9/sYDAaP3Vv92di0zY/BPiIiIiIiIiIiIiIiIiIiIiKi9xHDMJ77tV/7&#10;tf/l6aeffsVxHLMsSwN4Z4TtZUJ0oqoq2LatWviqqsJ8Psd8PgfwKPTU6/VUyKksS5RlCd/3Vx5T&#10;D/Z11n9umE4CYcCjQFxVVSiKAsCjtjV9ratCYBJoW/dv561FyHhXaTZsmgZJkiCOY5RliV6vh/39&#10;fQBAmqZPLNgn9wKAasq7f/8+Hjx4ANd1sb+/j6eeegpt2+L09BQA4DjOY42J+lov01Aneyd7UlUV&#10;XNdVx6rrGnmeqya/sizxxhtvoCxLjEYj1YBo2zYsy1Jjn6uqUtez7ryXdd5eAo+uP8uyhXurjxCW&#10;Z8BxHBXu2wSDfURERERERERERERERERERERE7zOGYUSf+cxn/tXHP/7xTyRJYiVJgt3dXQyHQ8xm&#10;M5RlqQJIVVWhbdsLNYvpgamiKFAUBbIsQ5qmsG0bu7u7CIIATdOoc6xS1zXatn0szCYBuVXfkWCf&#10;TkJV3UDeqmPpobxNG9WWrUuOK4FGCaIVRQHDMNSY3CcV7LNtG2maIo5jBEGAMAxR1zUePnyI4+Nj&#10;BEGAnZ0d7O7uLrT3/f/s3WusJOl93/df3asv5zZndnaHS4orrq4kmJCiadFkoFAgaRkBqCVsiVKU&#10;KIIEiRRJk4YCSXYsy1gbtmkjDMU4ii0hNowICRDQb4TEAWJDL5QXys2WFSuwLhYhk14td3duZ+ac&#10;7q57VV4M/88+3dPd5zJnRiT3+wEOzs7p6qqnnqp998Pv/7ChtNNY6NL2zK5lYb0vf/nLunnzpq5c&#10;ueLa++yZd1136rv1KIJ9FpD0xz8vFgs1TaPxeOz+f7JR02maqu/7C+/j+kHWAAAAAAAAAAAAAAAA&#10;AL5mDcMwC4Lg++I4/vXv+Z7veffrX//68N/+23+rxWKhLMtUVZULUbVtq77vTw1KrYaUkiRRmqYa&#10;j8c6OjrSbDZTWZZL4aYLrn1jy55df/VzC/ElSeLaAh9n4Zndb5IkLmCYJIkLOdZ1rVu3bmkymeja&#10;tWvnar17GNYkmGWZ+r5XVVWaTCZ63etep67rNJvN9MILL6jve73+9a93x0haakS081wW//5t76zR&#10;LwgCTadTFxi1BkYL1Fkw0g9nPmr+u9X3vSaTiVvT0dGRiqLQdDpVnuduRHRVVQ8VGiXYBwAAAAAA&#10;AAAAAAAAAHwdGoahu3bt2n/+7LPP/u9ZlqVXrlwJJIWSXNCraRolSaI8z7c2i637bBgGNybVD2L5&#10;o0jPG2zqus4FA9cFtzaFy4IgUJ7nriEvCIKlQJqtY/X7l9HWt4ntmYUm0zRV0zQ6OTnReDxeCkra&#10;yNnLDiP2fa80TZVlmdq2dW13aZrq2rVryvNcR0dHunv3rnZ3dzUajZRlmeq6dnuzKUx5WVbvexgG&#10;JUmi69ev64UXXtDJyYkb32vhPn/s7eNg77P0YGvkdDpVURTquk6LxcKNibZ9u+gaGcULAAAAAAAA&#10;AAAAAAAAfB0bj8fPvu997/v4hz70oR9tmmY3z/Mwy7JAuh+qquv6gfG260bkrmNBuaZpVNf1UlNe&#10;nucu5LTKDwratfy/bQpD2d9XQ39+K521pVkTYdd1StPUjb+1nzAMFQTBqfd4XrYGa5azv7Vtq6qq&#10;VNe1azr0mxD7vl9ajzXVWUhxU0PdtuCYBST9UctVVbn9suf/wgsvqKoq7e3t6eDgQHEcu4CmNSg2&#10;TbN1TPJF+SE4U1WVuq7TfD537X4WjsyyTHEcu2Bq3/fub9Lyu7v6fO3Z+/z3fNO92TG2j7Yvbdsq&#10;yzKVZan5fK75fK4gCLS3t6fpdPpQrYIE+wAAAAAAAAAAAAAAAIDXgCAIDp9//vlf/eZv/ub/4Ojo&#10;qI/jONzd3VUYhiqKYinYJ61v6dvGwmfWaNa2reI4VpZlLuDXdZ3att0YoArDUHVdL4WttoXJ/OCU&#10;38pno1qtwc9Ccxb+etiA2rbAVhzHbv3WKmchvyRJNJvNdOfOHUVRpJ2dHTe+d91+b2svlOQCimfl&#10;B9IkuUBnkiS6ceOGvvjFL0qS3vGOd6jve7dfFqK76J7Z+td9f11ToY1TlqTFYuGCftL9wOh4PNZo&#10;NHLBvjAMlee5++62+z/Pu3Ta+u35+gHXqqq0WCwUhqGuXLmycS2nIdgHAAAAAAAAAAAAAAAAvEYE&#10;QZB85jOf+X8ODg7+vePjY00mk9Ca7laDfdtsC/1ZsKooCjcidzXYt+1aqyG3i4Tw/BY4C/hJy+G/&#10;xxXsk14N4MVxrLZtNZvNdHJyoiiKtLu7qzzP1bat+54Fxeweto0gPk+w77T1932vF154QUEQ6Nu+&#10;7dsUhqGapnFBwIvatl9+cNGeiR/ss7CchTSl+6OLp9OpxuOxoihSVVVu77Y919PeO39N52Xvbdd1&#10;ms1mqqpKBwcHCsNQaZqe+zmd/6kCAAAAAAAAAAAAAAAA+Jo0DEPzuc997mOj0WiYTCbDMAz9toaz&#10;TcIwfCCoZP+2z/yQVlmWqqrKtaud5zoXsTrW18belmWpsizd6FsL/Vlo7KyjU/3xuas/q+fwr3N8&#10;fCxJOjg4cCNvi6LQYrFwwbQkSVzL30Xv/6KSJNEb3vAGdV2nP/zDP3TrtXuK49j9+IHJy1ynjcq1&#10;cyZJotFopNFo5IJ5JycnOjo6cuOBJT1Uo+Bl8J9XnucajUZ65ZVXdHR0pKIo3HF+k+Q28SNdLQAA&#10;AAAAAAAAAAAAAICvKi+88ML/dXh4+B99+tOf/seTyWRXejWo9jABLQvTWbgqz3NVVaWqqtwx4/FY&#10;WZZtPc9FW+hOY2E5P1hla7VQn4XK/L+flz9B1b+mP6p4PB5rOp1Kut9sWJal2rZ1zW5/XAG1pmk0&#10;nU51eHiof/Wv/pVu376tt7zlLTo4ONCNGzfcPSVJ4vaq6zoX9LO/rbrofm56D6xF0IKHwzAoz3P3&#10;bvnv3KMWBMHSfUdR5LPMRB4AACAASURBVAKH1nTYdZ3KsnShTVuzsRHJ/t8YxQsAAAAAAAAAAAAA&#10;AAC8BgVBcPX973//Tzz33HM/M5lM9vM8D4ZhUFVVCoJASZK4YNK6oFkQBC6sZsHAdY1uTdOormsN&#10;w+BCYXme6zy5pdVRree8Txeua9vWhcLqutbOzs7SOf1w1aaQ2mlWx+kaG8Vb17WapnEhL9u/W7du&#10;KU1TZVnmPmvbdm07on9vlzmKV7ofNJxMJur7Xi+99JJu376t173udfqGb/gGN/K2bVu3P33fq2ka&#10;ZVm2cS3bRjevfsf2wwJzfd+7McX2Pg7DoLIsNZvNFEWRDg4ONB6P1ff92uCcOcso3vPuqV0zDEMF&#10;QaBhGFyA094zazYcjUZK01RxHLvwn12r6zoNw+D+RrAPAAAAAAAAAAAAAAAAeA37E3/iT3z4Ix/5&#10;yP84DEM4nU7DLMt0fHysJEmUZZmaptkYzPIDYn5AzsJKfvCvaRotFgtFUaQnnnjChQFXhWG49Pe+&#10;708NAZ4ljBXHsTufNQn6416TJFkapXvR1sDV5jVzWhPffD53ITbpfgjMjn+cwT7p/h5Z+91sNtNL&#10;L72kPM/1hje8wV2vKAoXUMyybOs7si3Ytxq2sxCff1/2fT9Eulgs3IjnYRi0v7/v1mKNgn74MAgC&#10;9w5s25Pzhkfbtj31vE3TLI3jjeNY4/F46Vr27tl78niHMAMAAAAAAAAAAAAAAAD4qvIv/sW/+Pyv&#10;/dqv/a0gCPqXX365r6pKk8lEJycnrmnMD2adJUi2LrSXJImm06niONaNGzc0m80eCHCd5xrnZc19&#10;SZJoNBppNBqpqioXvCrL8kKjd1ddtGgtz3NFUbQUEvPb+1Z/kiR5JPtkAbPFYiFJOjg40P7+vm7f&#10;vq0vfOELOjo6kiTXUretUfAy+c/G2iHzPNd4PFaapkuNd35Iz9a56V17WOtCffbuh2HoQqOj0UiS&#10;XIulHyL1j7WwH419AAAAAAAAAAAAAAAAAPTss8/+0PPPP/8PF4tFGsdxaG1n25rmNjX2rR6z2rhW&#10;lqWCINB4PHbNcJJcA5zPGtzMunDWtuY6P3jmr7FpGs1mM7euKIpcq9vDBMA2tdOd1thna1ptuMuy&#10;bOP3LtpmuC3AGEWRhmFQEARLY3FfeeUV3b59W/v7+7p69aomk4mGYXAjZTet0cKhm5zW2GcNiP6a&#10;67peGpVcVZULyx0cHCydz9a2bQyvtH5PztLe5zcDSnKtixYkNRbos4ZBG8nrh/mWzkuwDwAAAAAA&#10;AAAAAAAAAIAkJUny9Hvf+96f/HN/7s/91HQ6nSwWi6WxptsCYuvCSRY8s6CahcSCIFBVVarr2jWa&#10;WWNd13VLQam2bd142m3hPb+ZTZL8YKJd29gaoihSWZYqy1J1XWsYBo1Go4dqobtIsM/fF9szGxds&#10;67EAmIXcbJ/8vTqr1RGwtj5rwrO/2bm7rlMcx6qqSrdv39ZsNtPh4aGuXr2qtm3d533fr31HNmXU&#10;VsNv0vpRvPZ9/9nanvV9r7quXbivqirFcazd3V2Nx2O3hiAIlKbpxj3ZFHY872heafM7YGsvy1LH&#10;x8fKskxZlimOY/f+uuMI9gEAAAAAAAAAAAAAAADwve1tb/vxH/zBH/zv3vCGNyw1rq2GnLYF+1ZH&#10;pxpr6KuqSkVRqOs6ZVmmMAyV57k7bl1j26bAlDXt+WtZDbz5ATML7rVtuxT8m8/nqqpKQRBoOp0+&#10;sJazuEiwz9bmtwVaSM2Cammaun2yMa7WrHdeFwmr2XNKkkTHx8f6vd/7PU2nU735zW9Wmqa6efOm&#10;dnZ23LolKU3TrY2C1pToWxfsWxXHsWsLXG0E9EcFTyYTF4js+15Zlq295mkNhpfJ9rFpGt29e1dl&#10;WSrLMu3u7ipNU81ms/trfv755y/1wgAAAAAAAAAAAAAAAAC+tn3sYx/7ratXrz7xzDPPvGMYhuEr&#10;IavAQnYWvNo2Itf/zP9vC+D5wb2maZYCXXZuP7Rm193Eb54Lw/CBwNtqqM+/F78tzZr7LEBn5/bH&#10;3m4L1G1aox88XGXr8e/bfvv35Tf0+c1653WRNsKyLF2IzloWy7LUzZs3laapxuOx5vO5axe0Frpt&#10;a1y3jtW2wHVsTLDf4GfhThsRXBSFG/lszXgW4POf/WnFeA8zlnnT+ex9srX7n9kaN78tAAAAAAAA&#10;AAAAAAAAAF6Thvtpp098x3d8x2/+1E/91H9bFEUyGo0iaX27mQW4/BCUH+ha93cLgFmwyprekiRx&#10;55TkQm6r5/Gthsf6vl87bnblHh84Z5qm2t3dVVVVKstScRxrNBptPc9pn/kBwW2shc7O5Y8DbppG&#10;fd+73w8zKviikiRR13VqmkZZlunw8FCLxUJ/9Ed/pGEY9KY3vck9uyRJFIahZrPZuRvv/DHJktaO&#10;922axu2BH9K0a49GIzeetygKBUGgnZ2dU5sAH6coilwDY9M0KopCdV3r8PDw/phhRvECAAAAAAAA&#10;AAAAAAAA2GQ8Hv+pz3zmM/80z/OJpNACeLu7uy5oZkEuG3fa971r4JO2t55Z6M1G7Vrzmo2u9UfP&#10;nnYOu5Z9zw/V+QFB/3t2nIUTh2FQVVW6d+/e2mCf3cvqPW0L9kkXH+lqwa/5fL40tthCdOcVBMGF&#10;w232jMIwVJqmms/nOj4+1osvvqgnn3xSzz77rPq+12w2U9d1Go/H524VtOe8bb9Wx+/637Pv9n2v&#10;xWKhxWKhqqq0t7en/f39tevZth+XPYrX1mrn7bpOVVVpPp+rbVtdvXr1fjsjwT4AAAAAAAAAAAAA&#10;AAAA23zzN3/zf/jcc8/98tNPP/3sm970pngYBh0dHbmRqFmWSZIWi4Ubw7rKD/AZC5nZj7WWWdDO&#10;xrluG8u6OibXzus3v/lhtnXjV/3RuhZcG4ZBZVmqqipJcuuRXg2CrQsLrnrYYJ+tx8KNdV27gF2e&#10;50rTVJLUtu1S053d16qLBPuGYVBd1y5UaNePosgF/L70pS9pGAY99dRTunLlipIk0Xw+P1dL3mo4&#10;b5N1wT7jj7rtuk5t26rve5VlqTzPNZ1OXfugXc8fcbzqUQT7/BCp/bZna+ODCfYBAAAAAAAAAAAA&#10;AAAAOFUQBNEP/dAP/VfveMc7Pt62bfD000/Hi8XCtfQlSaKqqtQ0jZIkcY1yq017fmPa6thVCzed&#10;nJy47x0cHCjP87Vr8oNZFpKS5NoCkyRxocNNY4L9f1sYbDQauWCahfviOH5gTPC6tax+9jDBvnXn&#10;bJpGTdO40JrtvVlt8rNzWKti13WnhhFX9X2vuq4VRZE7j60jiiI3+vall15SXdeaTCY6ODhQmqbn&#10;utZlBPtWz+cHSouiUNd1yvNcWZYpTVMFQbA0Hvos139Yq+ODpeXxxUdHRwT7AAAAAAAAAAAAAAAA&#10;AJzdt3zLt/zoz//8z/9ikiTjxWLhQlZ5nrsxtlmWLYX1fKcF++wYC69ZcNCOsTG7dryNAva/ay1o&#10;FkSTtNQiaO12fqjLX4/0aviqrmu3Hv9zP/h1Wqhv3Wdn4Z/Xbwe0vZnNZur7XtPpVOPxWGEYuobB&#10;JEmWAnAWHFvXWHjWtVjw0Q/4WRvedDpV3/d68cUXdfPmTY1GI33jN37j2vbG0+7X7nmTswT7/BZH&#10;axe8d++eZrOZgiDQ/v6+JpOJa89bx5ojH3a96/jvkl3f9qooCl1sWDIAAAAAAAAAAAAAAACA16R/&#10;82/+zT/66Ec/+qeLolhMp1PXiLcapPNHnZqzBMriOFaWZRqPx8rzfKlpbbVtzr+eH6yyQFbXdS4E&#10;53/PRvyuGxFrYbW2bRVFkewekyRZagVctenvl8nWmyTJ0vqtKdG/x9W995v+LsL2Os/zpVZAW4ON&#10;UL527Zpe//rXS5K++MUvuvfjMtno5tOOWX0n/DHRi8VCZVlufW6nva8P88xX3yV7z/u+1+7uLsE+&#10;AAAAAAAAAAAAAAAAAOezWCx+41d+5Vc+LUnj8VhJkvRnbYHbFixbDWJJr7aYWRNf27bumDiOHwh4&#10;hWG41ITWNI37rrFRvavrsvG2FhyzYKCFwqIoUlVVrrnOrnEaW895+fth67W1hWGo8Xis6XQqSZrN&#10;ZiqKwh2zjt9idxlsX6MocmtNkkQ7Ozu6evWqwjDUH/zBH6jrOsVxrLZtT23bO8/6/L3YFvSzZzmd&#10;Tt1oZwvSnXWs7yp7/rbeiwYm7f2x/auqSkVRMIoXAAAAAAAAAAAAAAAAwPkFQRC94x3v+MHv+q7v&#10;+ok3v/nNfyoIgjjLstAPzVmgbbVJzkJY/iheC53537Xv2zhcY+1xcRwrCIKlUJUdZ41otp4gCJSm&#10;qRtra818/rhWW9e2kFhVVarr2l0zjmOlaerGEFuTnh8w9O/ltPOv7PHS+tZ9t+97zWYzLRYLJUmi&#10;/f19t8f+dW1vz9J2d14WfrTnMQyDmqZRWZa6deuWJGk6nerKlStLx0dRtDQWOQgCxXF8arhvU4hu&#10;W8iy6zrXulhVlebzubquc22MFhL1n99pa7AQqL/P/r2cl+1FFEUE+wAAAAAAAAAAAAAAAAA8nG/9&#10;1m/9kb/wF/7C39/Z2ckmk0n4wgsvaHd3V8MwuNDUurY2C0/5Y3P9EbPWYmbfs1GydowF/PxQnm80&#10;GqmqKlVVpZOTEzdKdjQaPdDit25d6/6eZZmKotC9e/fuN6sFgfb399142rZt3Rhfsxr08j87Kwso&#10;+ntjwUTbv/l8rrIsNRqN3B6laXrpQb5VXde5Z2D3FsexCx2+8sorKopCTz75pA4PD90I3CzLNAyD&#10;8jyXdD+Yd+/ePe3s7Dz0elYNw6C6riVp6VmdnJyoaRolSaI0TZXn+dKI523XsPfV+IHVh93z+KG+&#10;DQAAAAAAAAAAAAAAAOA17/d///f/+x/4gR9419vf/vYfG4/H8fXr18OmaTSbzdwI1CzLVFWVG627&#10;jrXpWVjKWtGyLHONa03TqG1bFxyT9EAIy9r47L+tTc4PF54W3FrHv/bBwYF2dnZ0cnLiQoN+IM0C&#10;iMYPH24KIm6zbd/s/qqqUtM07l6zLFtqJbxIoPAsoihyDYn+vQ3D4J797du39eUvf1llWerpp592&#10;91PXtYqiOFNb4nnWs8paAqXl4F+SJEtjmO398EOK69j79bDP1bf03l74LAAAAAAAAAAAAAAAAADw&#10;FZ///Od/fnd3949Go1HXNE0/DIOyLFPTNLpx44bu3bunyWSy9rsWtLJ2P+M3p1nIyoJTbdtuHMlq&#10;x1lIK4oiNy53Npvpxo0bSwGu1dG5m9iIWUnKskyTyUSj0UhFUagoCi0WC9fW54fCVsfpXhYLn/V9&#10;r6qqNJlMdO3aNVVVpbIsVZalaxmUpLIst+7Zw67F9H3vwnLS/b06PDzUeDxWVVU6OjpSURQuJNk0&#10;jY6Pj1VVlabT6SNZn6QHgpb2jk6nU0VRpKIodHx8rKIoJMndg38vq8/wUbUhMooXAAAAAAAAAAAA&#10;AAAAwKUIgmD83ve+9z95z3ve85Pf8i3f8nZJgQX1qqpS3/cbW9C2taMFQeDCcTaStm1bSVJRFErT&#10;VJPJxAXzrPXPjpXuB7KOj491+/Zt3b59W295y1s0nU5doC8Iggca5zYZhsGd15rqTk5OVNe1RqOR&#10;0jSVdD/01XXd0mhWu5at9bKDYXbuuq61WCzcaN7RaKQkSTQMg+I4diFFW9+2RsDT2J7592Ljefu+&#10;VxAELlj50ksv6c6dO4qiSDs7O3ryyScVBIFr7UvT9FJG2a7yx0BbqM/WZ3tgz9XCe+PxWEmSLI09&#10;Pks4c1tIdNt92T4GQUCwDwAAAAAAAAAAAAAAAMDlCoIg+Omf/ul/9sQTT7xXUnj16tXQGvQ2jcDd&#10;FuzzR5RaEMs0TaPFYqEoitzYVwv++ee0c7z44ov60pe+pMPDQ33TN32TO2eSJA+M8N20FvuO/bax&#10;wFVVqSgKdV2nOI5d46CFwmw9frDvUYzHtZBd27a6c+eO2rbVdDrVeDxeGptrYbc4jk9tKzzv9aX7&#10;z8b2qWkaDcPgWg7/9b/+15rNZppMJnr66aeV57m6rlNZlhubHR+GH+wzFj60sck26rmqKi0WC+3s&#10;7Gg0Gq29t20BP//5rjrr8ybYBwAAAAAAAAAAAAAAAODS7e7ufttnPvOZf1mWZToajSILbm1yWrDP&#10;+IEqC2bN53PVde3Ca/Z3f7TvMAwKgkDHx8d6+eWX1XWdnn76aXf+PM8Vx7FrAvSv64f47G/221re&#10;7Dr37t3TfD6XJE2nU02nU1VV5cJjq+e+7GCf3XsYhkqSRG3burG8QRBoPB67tUZRpK7rXPjwsvnP&#10;27/POI5VFIXKstSLL76oLMv05JNPajweqyxL5Xnujj1Lg+JZ17J6j13XqWmaB56B/d1vmMyyTGEY&#10;Ko5jNz54k23rPevzfjQDfgEAAAAAAAAAAAAAAAC8ph0fH//en//zf/49o9HoKIoiNU1zqa1w0v2Q&#10;lIXyRqORqqrSycmJC9KtMx6P9dRTT7kmNgt82fr8kbKbfktyY1z9YrW+7zWZTHRwcOACfbdv33Zr&#10;9T2KIJ0kJUmy1DwXx7GyLFMQBCrL0u2PXd/GzD5ObdsqSRIdHBxoZ2dHN27c0CuvvKLFYqE4jl2w&#10;TpIba9w0zdYw3VmsBu5sZLO0HPxLkkQ7Ozvq+15lWappGvf7LC6jbI9gHwAAAAAAAAAAAAAAAIBH&#10;oq7r3/rIRz7y7//u7/7uv5SWg1XnaaqzEN26AFoURRqPx67lrSgKtW37wLHWwBbHscbjsa5cuaIw&#10;DF1rnQXhVkfxWtAvDMOtwUT7noUDkyRZGgu8eqxds+s693MZ/CbApmlU17UbU5znubtP/97+ONj9&#10;TiYTPfHEE2787mKxcOHE1X152GDfqtX3cXU/oihy70dVVS5ceNnrWIdRvAAAAAAAAAAAAAAAAAAe&#10;qSAI4re97W3PPffcc//lM888841d17nAmQXy/NDcpga5dSE0fyRuXdeq69o1puV57hrp+r5XmqYa&#10;hsE19En3w1sWvEuSxAXz/DY3sxrQW7nHpd9t27oxvffu3XMjXNM0XbpXGxG87noXYaNlbdyuhRXj&#10;OFYURSqKQvP5XGEYajweazQaKQiCRzqKd919dV2nLMtUlqWKolAcxyrLUovFQvv7+25dVVUpiiLX&#10;sFjX9bnDiOvG8Bp7D+yZ2zOz0ckWjrR3KI5j5XmuJEkkvfr8fLb3q+zdOguCfQAAAAAAAAAAAAAA&#10;AAAei8PDw7d95jOf+edN04RxHIcWisqyzAWv/PG2fd8rCIKNQSnpfiCrbVvFcezCVrPZTLPZTFmW&#10;uea3LMuU57lrqyvLUtL98J+156Vp6sJoYRgqjuMzBQ59URS57/R9rzAMdefOHXfeLMsURZGyLFsK&#10;nPlNe5fFwmnG9mo+n7vRw7Yvj6K577Rgn4Uq/QzbzZs31batptOpdnZ2lKap6rp267/I/tg61j2/&#10;87Tv2Yjnpmncu5WmqcIwXGoWtPdw1XnWziheAAAAAAAAAAAAAAAAAI/F7du3/99PfOIT710sFndv&#10;3rzZHBwcKEkS3bp1a2n0rTlt/K30aniu73tVVaWqqpQkiabTqbqu09HRkRaLhYZhWBqra2NW7btF&#10;UWg2m7mglwUMt40BXsdfr93LdDpVlmWS5Na4OnrXwm2XNZJXejBIZnuV57lrSizLUnfu3HH7Ys1+&#10;tpZHNXbW2vDsvm387sHBgaIo0r1793Tr1i3X0GejlB+G//zt3Vr92yarz6UoChVF4d4r2zMLo67e&#10;63kDiTT2AQAAAAAAAAAAAAAAAHisgiB45u/8nb/zTyU9+8wzz0RhGKooCve5H6I6z/hSn4XSiqJQ&#10;0zSaTCaaTCaK41ht2z7QFOcH2FaDf+fhN/b591CWpQv1SXKNbz7/Whe97238Br+madweNU3jxssm&#10;SeLCjrYnmxroznI9aXNTnb/ndt0gCHRycqKjoyPVda2dnR3t7e1duK3P+E2Qxsburluzfcf2wj5r&#10;mmZpJLONNPbXZyN97XP/WZ62J4ZgHwAAAAAAAAAAAAAAAIDHLgiCvb/8l//yP/+Gb/iGZ3d3d8Oq&#10;qpaa4rzjLhzs80Nsi8XChemiKFoag2uiKFJd1+7vNgbYQmd+yGtTe9xqsM/CYW3bqus6F+4bhsGN&#10;wF0dl/sw930aP3Rm4b7FYqG2bV3TYZqmS8dcNNi3je2/3WPf90qSxAUvF4uF7t27p67rtLe354KH&#10;l6nv+60Nif47ZOv1mwMtFGn75ocifUEQrG3x24ZgHwAAAAAAAAAAAAAAAIA/Fk899dS3fu/3fu9n&#10;3/Wud31PGIZhcJ8LlQ3DcOGAmzWlBUGgtm01n89V17XSNF1qh5NeDXgNw6A4jl27m/3bwnp+aM/G&#10;9K7jh7j8EcDS/YDYfD7XYrFQkiRK09Tdo33PHxF7mSw0Z/dq2rZ1YUMLM2ZZ9kjW4FsN1UVR5Pbc&#10;1nVycqKyLCVJe3t7bqSxPaOHCUBuavHzf/vP0sJ99o5asK/rOjfG2J6prclvBfTXSbAPAAAAAAAA&#10;AAAAAAAAwFe1w8PDP/3pT3/6H6dpOh2G4X66T6eHnzaxEJ6N902SREEQqCgKFUXhAlj+qF0L6a3+&#10;229t29SutyngZ8f4gS4Lk0VRpJs3b6ppGsVxrDRNXWjNrnnZDXV+c6Cxlry+77VYLFQUhbquU5Zl&#10;axsFL5O/DrtG3/eK49jtmTUcVlWlxWKh0Wikvb09RVHkRvlaw6Cdz8J3Fso76/pXg4bWKLja2uc/&#10;z7ZtVde1G/mcJIl2d3fd+2XnWc3pnbamRxenBAAAAAAAAAAAAAAAAIAzuH379j/76Ec/+p1f/vKX&#10;v5Cm6aWcs21bSa+GtSwol2WZoihyLX0WyvODWNJyu5o1s9koVt952uL8AGDbtppOp5pOpwqCQE3T&#10;qCxLNU3zwDjf1XV0Xed+zsrGAA/DoCRJ3I+tKwxDJUmi0Wjk/u6PnX1cVkfZZlmm8Xis6XSqrus0&#10;m810cnLiPpOkxWLh1uqPUT6NPU/byyiK3I+dw38n/CCo/dveq9FopNFoJEkqy3LpHi7SKEhjHwAA&#10;AAAAAAAAAAAAAICvCkEQXPmFX/iFf/7kk08+U1VVWFWVxuOxJLlA3UVb7KzBzQJ9fmjNH81rY1Wl&#10;+2NU27ZdCotZm5wFvqIo2hqws8Y+P+jlj/m1Jrr5fK4wDDUajZTnuZIkWQoe2vqtqc7WeJ42ur7v&#10;FUWRG3Vre2HnsXVaC11VVW49j8K6xr7VvbL1Wqjv+PhYdV3rypUr7t2wUb2rwczT9sbf37N+x2/s&#10;W/2+JN24cUPDMOjKlSvuvVr93upa1yHYBwAAAAAAAAAAAAAAAOCrxtWrV7/twx/+8H/9tre97X1Z&#10;lmkYhnAYhsAflXvaiNVhGBQEwVKoqu9718rX970by+uPvbXwnD8+12/ps2Cf/betZVs7nH3mH2Pf&#10;GYZBfd+rLEstFgsXKozj2LW/2X1bwM0P4/lhv8vUdZ1rPCyKQkEQaDweuz2ydUsXa6Pzr2P8oKSd&#10;364Rx7Hb77qudffuXS0WC2VZpul0qizLlsbvWibORh5v0rbt0ojcyxg7vFgsVJal2rZ1zzJNU7d3&#10;/rW27R3BPgAAAAAAAAAAAAAAAABfdZ5++ukP/uzP/uz/sLe3txNFUeC36F0k82Tf99vW2rZ1zX1V&#10;VSnLMhcSM6ttfKvBLz/sdxr/OAuu2XqaplFVVaqqSk3TuLVYk96m+z5vc99ZWBNdGIZqmkZFUUi6&#10;P/rWb6Fbve665sJt69rU2CfpgSY8C1eORiMNw6Bbt265kbz7+/va3d19IMhZ1/UDI5Z9jyLYJ8m1&#10;MNqa4zjWeDx+4Nz+9ayF0f59tjcKAAAAAAAAAAAAAAAAAB6jF1988X8JguBP/b2/9/f+j93d3T3p&#10;1cBWmqZLjW7nsfoda/CzQF/TNGvDXesCbA8TAvNHzlqzm782uz//GqvhL1/XdUsthQ/L1jedThVF&#10;kY6OjrRYLJQkiabTqSaTydJoYwsC2tpsj9aF/baNv23bVnEcuxDkMAzquk6j0WgpDHlwcCBJLkBn&#10;azvPqGZr+btM9hyn06nKslTTNEvjnKVX35tt7+/lPEUAAAAAAAAAAAAAAAAAuGTDMPzO5z//+b8h&#10;vdrkVte1iqJwbWjn5QcCbQSv/QzD4Mbz2jWjKHogSLfubz4bs2qBPRuja9c3cRw/EPBLkkSj0Uhh&#10;GKrrOjVNo6ZpNAzDUtugfz8Pyx/vuypJEqVp6q5rzYKbjrf7OE3XdQ+cw4KLfd+rbVu1bbt0jH1W&#10;17XiONbh4aEODw9V17UL0dl7cdoY3kfFRvCGYag8z5XnucIwdE2Mq3u9KaDKKF4AAAAAAAAAAAAA&#10;AAAAX7WCIIg//OEP/6MPfehD/6l0f8zpajvcWWwa8epbLBbqus6Nv43j2I1qXR2Hu661z9bkB9v8&#10;/z5Py2BRFCrLUtL9AGCSJMrzXE3TuDWu3t9FG/v6vl8aSeuf2xrorBmvbVv3dwutbWoQ3HY9+9xG&#10;5Vrr36bGvW0tiXVdazabqW1bF4zM8/zU+67reqmx7zJG8TZN4+7B7slG80r379dGGq9jayDYBwAA&#10;AAAAAAAAAAAAAOCr3tNPP/2e973vfR/7wAc+8AN938fSg2E9a3RbF26zv1mjmiQFQeCCXTZWtm1b&#10;Fx6UpCzLXKjPDMOwFE7zQ3XW5mfntvPa986S17LzlWXp1mLjgu3cPv9a6+75NBbWs++vjh228J21&#10;5S0WC1VVpTzPXeDQGgZt7Oy2gJy/d2mauu8Ow+CaDc/Drjufz1VVlYIg0O7urvI8V9d1DwQu7fqr&#10;Y5f9fXyYgKSN+LX9HIZBx8fHS+9mmqbu3u07/rMl2AcAAAAAAAAAAAAAAADga8Z3f/d3/60PfehD&#10;P33t2rWoqqqwaRpNp1P1fe/a0ta14lmgyka1rgueJUmyNP7WH6tqwavVkbo2PtY/h53bH7N7Xn7I&#10;qygK3b17V3VdUJhd5AAAIABJREFUazQaudHBcRwvhflWQ41nbZ87S2Pf6vH+ON7VdkP727brrQv2&#10;nWfNq+ezdZ6cnGg2m0mS9vb2tLu764KLq6qq2rjOTY16q3u1LgTYtu0DxwRB4N6roihcUDPLMknL&#10;bYFhGOr88UYAAAAAAAAAAAAAAAAA+GPy67/+63/rbW972/t3d3ffHgSBNeS5ZFWSJGrbduMo2G1j&#10;Y+18Niq1KAoX9JNeDavZOfwgnf+31fOeN6zWdZ26rnOhryzLNB6PNQzDUkhtdYztRW0L4a2G4izE&#10;F4ahZrOZqqpyTXsWOrR7eBysUdDu30bwFkWhqqqWRjdLZ3sW52nrG4bhgXv12/qsvc+/roX7yrLU&#10;MAxLYVC3hjOvAAAAAAAAAAAAAAAAAAD+mA3DMPvc5z733t/6rd/6n3d3d8MkScJ79+4NURRpPB5r&#10;Npu5IN46Fkyz9r0wDJUkibIscyNR7Thr8Gvb9oGAm412tdG7xkJ2TdM8VNhuGAZVVeWuO51OdXBw&#10;4D5v21Z1XT8QOlwXLLxMNq64rmtlWabpdKogCFxTnjUcnoW/bw/TbCgthyH39vY0mUzUNI3u3bun&#10;siyXnp8d+zim3dpe2LNIkkR7e3va2dlRlmXuGfvvnSQa+wAAAAAAAAAAAAAAAAB8bRmGYREEwff/&#10;7u/+7l//sR/7sf+iqqohDMNoMpm4BjnfatDMWtRWPwuCQH3fL4Ws9vb2VFWVTk5O1HXdA0G+IAiW&#10;rjcMg5qmWRpTa987K2u9s9GtfvhwOp26sGFRFMrz3H1WVdUD51odz3tZ0jR1a8yyzDXQLRYL15qX&#10;JInCMHQNik3TuH3wx84+LAtkWqgwiiKNRiPX2GfXeZjRyA9rNfyZpulSK2PTNG7McxRFCh5H6hAA&#10;AAAAAAAAAAAAAAAAHoW9vb23fOpTn/rl69evf2ccx9Hu7m5wWlOdPyrVt6nFzRr4LFAXBIGSJHGN&#10;f8MwKAgC999932sYhqVzhWG4Nky4iX3fgmhBELjgV1VVappGdV0rDENlWaY0Td3aVu/xvKOAzyKK&#10;ItfcF0WRa+27e/eudnZ2NBqNXKuhf/9+4HF1XetG2p6FjbMNgsCFCO1ZdF2nsixVVZVraRyNRu7Y&#10;dXuzbm3Gnu15rZ7Pmg/7vldRFO4YG8tLsA8AAAAAAAAAAAAAAADA17QgCPb+7t/9u79x5cqVb6+q&#10;SlmWnZqcWxfuWx23a6zprSxLF8Kycb7j8XipCc4Pp/ntcKvNgBdtqrNrNU3jRgTbui1Mt3r8owj2&#10;2chh6X4zX5IkappGJycnOjo6UhRF2t/f187OjiS5kcF+G+Jpwb6z2nZ/YRi6xsW2bRXHsXZ2dpQk&#10;icqyXPtda0xc5yLBvtVWx3XntLCmvVeX37EIAAAAAAAAAAAAAAAAAI/RMAz3PvWpT737N3/zN/9Z&#10;EASXPmvVwmhxHCvLMsVxrLZtXRjLD/Btapnzj3mYMjYbOWstfX4wra7rB8Jxj6r4LQgCZVm2NEo2&#10;DEMdHBxoOp0qSRI3ftfu3cJ9j1Pf90qSRIeHh5pOp2rbVi+99JJu3LihPM+X1m/HbvOw+2mjnv2R&#10;z0mSKE3TpfeKxj4AAAAAAAAAAAAAAAAAXxeCIIh+5Ed+5L/5wAc+8LGzHO+35vlBq1UWWovjWMMw&#10;qGkalWXpGtZGo5GSJHHnW22n23RN6eHG5PZ9r7qu1fe9GxOcZdlSG15VVUtNfhYMPIttx/V970YD&#10;WxjNDz02TaO7d+9qGAaNRiPleb7UbPg4Gvv8McB+K56N5k3TVLu7u65tsO97F/ST5MYv2/kfpmUx&#10;iiLXtLjps7quXRMjwT4AAAAAAAAAAAAAAAAAX1fe/e53f/zjH//4LwRBkFo+yoJowzBoGIaloFvf&#10;91vHpXZdpyAI7o9IDUN1XbcUwoqiSHEcK0kSd95NI3mNPwr4rKN5bR3+sW3buvGwXdepLEt3r0mS&#10;uLCdf6/Sg6OB/aZB++9hGJY+8/en6zqFYejO4++jBdUWi4UWi4Wk+22HeZ4riiIFQeDWtHp/57Vt&#10;72zd9nnXde5nPp9rsVi40bzj8Vht22o+nyvP86X7teceRdHWNW5qbrRQ6GpTn7+vYRhqGAb3PAn2&#10;AQAAAAAAAAAAAAAAAPi6EwTBt/7SL/3S/zqdTp/t+15RFLkwnjWzZVnm2uUknTqG1ee38y0WCxVF&#10;IUkajUba2dlxLXEWBNvUBmjnOUu4bzVUtq7xbrFYLN1PlmWKomhjq52d0//cwnyrIcB197Ap6GYN&#10;hm3barFY6N69exqGQVeuXFkKQNo5TgvNbXKRxsOu65Rlmcqy1CuvvKKu65Qkia5evaosy1RV1QPf&#10;OW+wb913z+Ni3YAAAAAAAAAAAAAAAAAA8FVsGIbf/8mf/Ml3/vZv//b/dvv27VpSH0WRxuOxsixT&#10;XdcqikJhGGp3d1ej0WhjMGsda15L01R5nrtQYNM0LjworQ+erQv8naWxzwJ6q+e070ZRpDzP3Xra&#10;tlVRFGtHwG4zDMPSXlh53GrLn7+mdfdo30uSRHmeaz6f68aNG8qyTPv7+xqNRmrbVuPxeG2D36MS&#10;RZHatlWSJNrd3VUURSqKQicnJ+r7XkmSuB//nrft4XnenbOgsQ8AAAAAAAAAAAAAAADA160gCNKP&#10;fvSjn/mO7/iOj41GozCO49Da+2yMrrXrXYS1uHVdp6qqXNubjXhd19hnoTcLxJ210c0f5+qP5bX1&#10;+017TdOoLEvN53Pt7++7tfqthF3XLX1vXQOgjc61IJ8/RtbPnq3e07pRxMfHx7p3757iONbVq1d1&#10;eHjoxhqvfsfWu+osx9j6bCTwumfbNI3bi8VioaOjIzVNo729PRf28/fI/ntTq+O29+cijX2PL+YI&#10;AAAAAAAAAAAAAAAAAI/ZMAy1pE/9+I//+LW3vvWtf/YrY3LDMAw1Ho/VNI1ms5kbWXte/ijbLMsU&#10;hqEby1uWpQsO+uHB1TI2C5+dJQC27Tz+MUmSqGkaxXGsoiiUZZlb57pGviAIXJDP7stGGK+e2//e&#10;ur/7n8dx7PZgb29Px8fHunv3rmvM29vb0927dyUtj0Le1GB4kWe0GtwMw1BZlrk9H4/HCsNQt27d&#10;UlmWbq/SNN24x49a9Pzzz/+xXBgAAAAAAAAAAAAAAAAAHpfv+77v+7W+76O3vvWtb43jOCvLMsiy&#10;zAXgrJnuvCyMZ+15FgTr+15t26ptW4VhuHRua8mzY+2zdSNvfX77nF3LD+nZOe08URQpjmPVde3a&#10;9OwYa/2za1m4z86zGoSzH+O3+K2u0dry/FG2dr69vT0XqLx586battUTTzyxdA0LAj6stm3dvfn8&#10;fw/DoDAMFcexsixTURSaz+dq21ZBELiwod3vpnek6zq396s/q3t3FoziBQAAAAAAAAAAAAAAAPCa&#10;EQTBU5/73Od+dX9//zvjOFYYhqqqamMT3OroV18URUrTVHVdu4Y7C4I1TaOmaVRVlQvNjUYj5Xmu&#10;qqqWQnV2LmlzqM+Cg+vW5l93ExvN27atLNC4bgSxhRDt3BZ627Q/9v115wnD0IXrmqZxo2yjKFLT&#10;NDo5OdG9e/eU57muX7++1Gzoj7+9SEvfRdlzK8tSfd9rOp269VZVpZ2dHeV57sYd++vcxO75PBjF&#10;CwAAAAAAAAAAAAAAAOA1YxiGl4Mg+A//2l/7a//ns88++/Z142bPYzXQZW11cfxqNOv4+NiNf/XZ&#10;KNjV/z4ra9876/eiKFLbtqqqSpLWhgEtJLg6ctcCevb31Wv6a/FDb/7x9ndJmk6nmk6n6rpOX/rS&#10;l7S3t6ckSZSm6VIr3uMurptOp5KkxWKh27dv6/bt2xqPxzo8PNR4PHbhSOnVBkX/WUuvjjE2wzCs&#10;fU+2PbeH7ysEAAAAAAAAAAAAAAAAgK8hwzBUv/RLv/SRxWJxazabVU3T9H57nQWutrWw2edN07jx&#10;sRaUs/MkSeLCanEcu+MtGOYf64/w3fSzup7zBAHDMHTNccMwaDabaTabPRBCk+TCd+v4bXq+1aCa&#10;hSUtOJllmfI8V57nrgGv6zpNp1Ndu3ZNt27d0tHRkRaLxdL5LzIe+WFYm6I9u7quXVuf7b+1+nVd&#10;50b4bmOjj1efpZ1n9afrOkbxAgAAAAAAAAAAAAAAAHht2t/f/8Df/Jt/8x+MRqPXSYqjKFJd18rz&#10;XFmWaT6fnxosG4ZBaZpKuh+e67pObdsuhfzKslRRFC68l6bpA6E8CwduEgSBW8vDNAzaWiy8ZwE2&#10;P5y2roVu9Zpb2+a8z1aDgH5DYdd1rqHvt3/7tzUajXRwcKDJZHLqaOFHxd+Xtm11cnKixWIhSRqP&#10;xxqPx0vBzyAIlGXZUhhyNSx53nsh2AcAAAAAAAAAAAAAAADgNS0Igieee+65n/je7/3eT7Zt+9TO&#10;zo76vtdisVCWZWvb6c7CgnHW1mZNfRb0y7JMcRwvBd2s9W5TaM7+bgG/8zb2WSthXdcahkHz+Vx1&#10;XStJEuV57ta8Lsy4+je/oc9f8+pI4U0Nf6uSJNHR0ZFu3LihPM+1t7enPM/dtWxttpdpmrq99UOP&#10;DytJEjduN45jJUmixWKhxWLhntt4PHbhzLZt3bHmYYN9kgj2AQAAAAAAAAAAAAAAAEAQBJPPfvaz&#10;//dkMvl2SYrjODxPcG6V33DX9738nNatW7cUBIGSJNFoNFIURWrbVmVZSpKm06mSJHFjWf3z2ZrO&#10;29rnh/AsdFZV1VKIzcYJR1F06hhiP2wXhqEL15032BcEgeq6Vtd1Ojg40GKx0Be+8AUVRaHDw0M9&#10;88wzGoZBx8fH7lp+4+Fp6/Svc9rz7LpOVVUpyzL3TOI4dnvz8ssvq6oqpWmq8XisPM8VBIELbPrn&#10;edhg38XfPAAAAAAAAAAAAAAAAAD4OjEMw/yzn/3sx4uiWMRx3F+/fl1FUSwF6KIoWvo5q9VA2WQy&#10;URzHappGi8VCs9lMkjQajdxI3KZp1DSNC4hZI50F5fzwmDXmbWraszBf3/cuhNb3vUajkWvGa9tW&#10;VVUtXXMb/1oXbTWU7jcajkYjjcdjFUWhvu+1t7ennZ0dVVWlmzdvqqoqd3wURQrD0O3Pea7Tdd2Z&#10;goAWToyiSE3TuH154oknlOe5iqJwLX7nWcN50NgHAAAAAAAAAAAAAAAAAF/xzDPP/Nmf+7mf++W6&#10;rq/keR5EURRIyw15FtQ7S6jL/54fKlssFiqKQl3XKYoi5Xmu0WjkPrfP4jh2zXB+1mu1uS+OYw3D&#10;oNU82Lq/2VrG47Ek6fj4WPP5XNL9wJ61CG6yqYHObwU0ZxnFOxqN1DSNa+Xb3d1VURS6ceOG7t69&#10;q+vXr+vq1atu9K01G1rI77xOC2VuCv9lWaaiKHRycqKiKNwIY/+52ff9e960xm3rINgHAAAAAAAA&#10;AAAAAAAAAJ4oiq6/4x3v+Ikf/dEf/anxeLwvaakRbxgGN4L1NOtGwFrjXF3XS78nk4nSNHXXsO9v&#10;DYB5I3Ht376z5MOsAbBtW9V1rb7v3QhaawO044Zh2Bjsi6JoaS32ndOCfV3XufuwsKTdx71793Tn&#10;zh1J0t7eng4ODtz43ouMuLV1rrM6Mtlnz9yee1EUrknQf242jnjbuczqXvkI9gEAAAAAAAAAAAAA&#10;AADAGn/yT/7JH/7kJz/5DyeTSdL3vebz+VJIb1Ozmz8iV1of7jM2UnY+n7vQXBzHyrJMaZqq6zo1&#10;TbP1HOaiDXZ2L33fq2katW2rtm0VBIGyLHvgvNac13WdG1m77hh/L7aJ49iF4fq+V13XiqLIXfvf&#10;/bt/p5s3byqOYz311FO6cuWKFouFG1t8XhcJ9ln4MY5jpWmqMAxVVZVOTk40n8+VJImm06nG47EL&#10;Hp7W6LgtmBg9//zzZ74hAAAAAAAAAAAAAAAAAHit+MhHPvL/lWU5+aZv+qbvDIIg6rpOVVW5sbhR&#10;FLkw2DAMruFOWm7Os6Y3Y4EvC8WFYagkSVRVlfq+d6E6a3Tr+/6Bc3Rd5667LlB3Xv4YXQvu2XWs&#10;NTBJkqUAXxiG7vp+o6F//2dtDByGwV3LrmPjiJ966ikdHh668bzDMOjg4OBM5952r6u2nc/2wJ6z&#10;BS3LsnRBRGv1s305LdS4rYlxc5cfAAAAAAAAAAAAAAAAALyGDfeTXn/pzW9+8+/8zM/8zN8fhmGU&#10;53lgQbzZbCbpfvgtiiLX6LYtsGUs9GVtd2ma6s6dOyrL0h1jAbdtDXP220KCtpazWD3W/jsIAo1G&#10;I/V9r6qq1HWdaye0ljkLr/lrsbCjv7Z119lk9Zg8zyVJRVEoDENdv35dSZJosVi4xj6790fN1ta2&#10;rZqmUZIkCsPQrUF6tX0xz3ONRiONx2P3t/N69HcEAAAAAAAAAAAAAAAAAF/Dfud3fudXPvGJT3xP&#10;VVVHr3vd69Q0Tf8Hf/AHSpLEhbr8Ubbb2PhaC6NZaK6ua12/fl1Xr15VmqYuvCbpgTa8dSOA/VG2&#10;m0YEn5UFF5MkUZZlS/fWNI1rC7RjpdOb+S66Jrufvu+VZZmuX7+uPM/1hS98QcfHx26/syxzo3v7&#10;vn8gJOjv30XY+u38NrI4TVMdHBy4scA2VtnWdNo5N/0EF60jBAAAAAAAAAAAAAAAAIDXkje+8Y3v&#10;+TN/5s/87Xe+851vnU6nu4vFwqXFbIzsMAyu1e68wjCUjfstikLDMChNU6VpqiRJ1Lata7+zZsC6&#10;rt0oWAsARlHkgmw2GlZaP9LXX7+Nw7VgnwUF/TCffd8a66RXQ332mT+O1n7O2iK4qmka10Zo666q&#10;Snfv3tXNmze1s7OjK1euKM9ztz4bYeyPNA7DUEVRbG1AtLX6/zZt2yoMQ6VpqrZt1bate9ZhGLoR&#10;ylVVqa5rxXHsGhc3jeTdFjYk2AcAAAAAAAAAAAAAAAAAZxQEQfyud73rZ3/4h3/4LyVJshPH8VJA&#10;a1OIy2wbG9v3vQuKdV2noig0m83c6NfDw0NlWaa2bZfa/NY5LUjnB9IkLTUN9n2/NFK473vVda2+&#10;79344clkojRNN96jBdqGYXD3dRH+mGN/VLC1Gn7pS1/SbDbTt3/7t2t3d1dVVWmxWChJEjVNoyiK&#10;lCSJ4jheGl18GazFzx+FHIah5vO57ty5o6qq9NRTTy3t81kR7AMAAAAAAAAAAAAAAACAc3rTm970&#10;43/xL/7FXw7DMPRDa6utb6vOEuyz81hz32KxUBAErplO0lKwzwJv/rhbP2y2aR3+Z5tG5a4es1gs&#10;VBSFwjDUeDxeG9jzg3123osG++w+bByvranrOnfOF198UXfv3tX+/r6eeuopZVmmsizVtq073loO&#10;LyvU569vde+stbDve924cUNpmirPc9fgt/qc1tn8lgAAAAAAAAAAAAAAAAAA1vrDP/zDf/BX/spf&#10;ea5t2/aywmJhGLqxt33fK4oijUYj7e7uKgxDHR8f6+TkxDX4bQrunaWZzgJp9nMWURS5gFpd15rN&#10;Zi5gl2XZ0nF2P9uCjGcxDMMD92n31XWdsizT/v6+uq7TjRs3dOPGDTc2N8/zpdbByw71mdV7tJZC&#10;SRqPx4qiSG3bLgUTLeS3+l0bg0xjHwAAAAAAAAAAAAAAAABc0Ac+8IG//f3f//0/E8dxuDpy1Q/M&#10;+WG3bSxwFwTBUjDu3r17ms1mSpJE0+lU4/H4gXZAfzSsf93TrhkEgeI4XlqDnXc1OFiWpaIoUl3X&#10;qutakpRlmfI8X1rL6vfO0gi4yvZhNBpJkqqqciODR6ORqqpSVVWuie/27du6e/euxuOx3vCGN7hR&#10;wY8q0Gfn3pbB6/teRVEs3X+WZfJHOPtthPasCPYBAAAAAAAAAAAAAAAAwAUFQZC85z3v+bH3ve99&#10;H3/jG9/4FklhHMfBVz6Thf2aplHbtmuDbH7wztrehmFQEASKokhBEKjrOpVl6cJ0SZIojuO157Mx&#10;sHa+1ZBgGIau1c5fp/17XSDRdF3ngnSz2UxVVT0wlnddsHBTsM+uvYmt3/R97+7P/+4wDKrrWmVZ&#10;6s6dO0qSRE888YSSJHHBuziOt4bwLmrjON0wVBAEbl32DgRBoDRNNZlM3L1Zo1/Xdfe/R7APAAAA&#10;AAAAAAAAAAAAAB5OEATBu9/97p/75Cc/+fP37t2LJYVZlimKIt25c0dXrlzRaDTS7du3HwiyRVGk&#10;YRiWQnR+aM0PxTVNo8Vi4Zrq/HGzqyNrm6ZR3/cutOcfty2M5q9r3edN02gYBsVxrKZp1DSNW4+N&#10;mfXPFUXRhYN9F9F1nV588UXNZjNdvXpV165dUxzHqqrqTHtwmeuIosg936qqNJvNtFgsFEWRJpOJ&#10;8jx3AUB/LPLl7ggAAAAAAAAAAAAAAAAAvAYNwzD8xm/8xt/41V/91f9J0tC2bd/3veI41v7+vrqu&#10;c+12FvbybQu3WYOfheZ2dnY0nU7Vtq1ms5m6rnMNfhYMS5JkqYVv1abPtoXd7Pi+711gcDQauVa8&#10;pmleDaZ9JawmbR7D+6hkWaaDgwNJ90cY37hxw7UlNk3j7n0YBtek9yjW6D/jMAyVJImyLNNoNNIw&#10;DGrb1gUjpfvPLEmS+y2NNPYBAAAAAAAAAAAAAAAAwOUIguDJX/zFX/yNK1euvPH4+DgsikLXrl0L&#10;5/O5mqZRnuebvrc0ctZnwb40TSXdD8r1fa+2bVWWpaT7YTYbeyvdD4lZYMx+23XiOH7gGhZs6/te&#10;aZq6McCr/HCf/bvvexVFobZtJckFEIMgcKNvNwUMH0VjnzUJvvzyyzo6OtIwDHrqqae0v7/v1mfj&#10;iC0U+Sgb/Pw967pOTdOoKIql9aZp6hoPm6Yh2AcAAAAAAAAAAAAAAAAAlykIgun73//+//id73zn&#10;j+/t7b11f38/i6IotPG16zJbFnBb95kf7POb9mwEblVVappGWZZpMpm49jwL5llgzT/36thfP8hn&#10;rXbrjrMmPhsta9+zUbdFUagsSw3D4NZzyl5derCvLEs3ovjk5ETHx8c6OTnRdDrVlStXXPBwGIal&#10;gOLjVNe1yrJcCheORiM3tpdgHwAAAAAAAAAAAAAAAAA8AkEQBG9/+9t/6mMf+9hfH4ZhFMdxaOG9&#10;1dyWjeg960hYO9Z+WwuctfGta82T5L6zss6lYJ+tYd244NVmu9WWO38tNmb22rVrSpLENQ36IbpH&#10;1dg3n88Vx7GyLFPf97p586bu3LmjOI41mUw0nU41nU4l3Q8y9n2vJEkudR2naZpGs9nMBSmzLFOe&#10;5/fHKj/WlQAAAAAAAAAAAAAAAADAa8RwP1H32Q9+8IPf+sEPfvDHwq8k2PyxuxaM2zSG17caqLNQ&#10;XBzHSpLENeb5I1398bxnvY70YKhvdQ2bxtba3+M4dgHBpmlcoHA1GLgaPDzLGk5jAb2qqiTdH1N8&#10;cHCg+Xyuqqo0n88lSaPRSHmeu7G8j1sYhi5caKOMZ7OZsizT4+0PBAAAAAAAAAAAAAAAAIDXmH/y&#10;T/7JX62q6osWaGvbVlVVuZY4C95ta+vzw2/WnOcH9izgJ90Py3Vd50b0nte2UJ/9GFtz3/dLTX9J&#10;kijPc43HY81mMxdcs8/svleDhuuucV5+oLHve3fdp59+WlevXlWapmqaRicnJ24MbhzHD3XNi4ii&#10;SKPRSFmWKU1TDcOgsiw1m80I9gEAAAAAAAAAAAAAAADAozQMwyuf+tSnvvvGjRu/kySJxuOxwjBc&#10;arLzm/DWBdss2Gcje/0wWlVVqqpKo9FI0+lUcRyrbVuVZam2bU8d73tai58f2lv3t67r3JhdE0WR&#10;sizTaDRy43ntxz9mGIalez5ro+A2bdu6FkNr72vbVleuXNETTzyh8Xisuq41m81cwPJxh/okLbUX&#10;WhAyyzJJUrCpxhAAAAAAAAAAAAAAAAAAcHmCIMi+67u+6z/74Ac/+FeDIHjd3t5eMBqNgpOTE6Vp&#10;6sbSrobbNoXd7HjLgFlQrmka1XWtqqo0DINGo5GSJHGfr7Kw4Dp937trhGHo/ntT7szGDNuY4P+f&#10;vbsPliy968P+O2/9NvfembtvWml3TbQysrBEjFfCOAKtEFphvYWAHIhsEQqMC70YYYUoCFOGyKhU&#10;IGxZFZA2LsVYCXFRuAIGguMQnHJcsQMVQuzCtcEFKVISEtJqZ3fnrW93nz5v+WN0zvbtuffO7O6s&#10;dHf1+VR1ze3u5zznOT3/fuv764OH/b95nsdoNBrOsxn02xxR3D/PzbRYLGI8HkdRFLFer+ORRx6J&#10;5XIZWZbFrbfeGmfOnImu64b71nUdXdfFaDQaQozbZ7zZ6rqOxWIh2AcAAAAAAAAAAPDFdMcdd/zZ&#10;H/3RH/3fHnnkkdmtt96a3Xvvveljjz12zbjdp6Nt26iqKhaLRVRVFePxOCaTSUwmk1iv10N4rQ/1&#10;bY7R3dQ0zaFg31HNdk3TDEG+zbP343D788zn81iv15EkydCot33d5vubbTqdxnK5jNVqNZzt8uXL&#10;sVgs4tKlS/G85z0vbr/99uG3a9t2OGf/PsuyGI1GEXE1hPdUbQYEjxptbBQvAAAAAAAAAADAF9Ej&#10;jzzyb973vve9YXd3949Xq9X68ccfb48adft0xsM2TRNpmsbu7m6Mx+MoyzLm83ksl8uYTCaH7lPX&#10;9bH3yrJsCLf1I4D7QF5/n+Ou236OPlgYEUPocLuY7pkK9W1L0zQmk0ns7OwMY3CvXLkS8/k8qqqK&#10;NE1jPB7HbDY78rd5uqN7N0crp2kaTdPEarUa9hXsAwAAAAAAAAAA+CJbLBa/9b73ve81aZr+3sMP&#10;P1xHxE0dvZplWWRZNjT1RVwN05VlGRFPBOiqqjo0DvdGbQbw+nG9R2maZti/DwXmeR5lWQ5jcL9Y&#10;+mffHEtcFEXs7OzEnXfeGev1Oj75yU/GfD4fRvZu/jb9M/dByKfyu23aDFX2ocle/rR2BgAAAAAA&#10;AAAA4Cnpuu6TSZK89gd+4Ad+bn9//w1d1+U3K+jWh8SapomiKOLs2bNDI9xisRjWPdMNeX3AMCKG&#10;IF3flldzOK/kAAAgAElEQVRVVVy5ciUmk8mh8b3PhD6I14cL27aN5XI5NPNlWRbnzp2LRx99NC5e&#10;vDi09TVNc+gZesc1FT4dWZYNjX3JcUlJAAAAAAAAAAAAnnlJkqSvec1rfvgv/+W//DezLJt8ITSW&#10;RETk+VPrbsvzPJqmibquYzQaRZZlUVVVHBwcxHK5jKIohla6JEmGxr1+xG4/IvYkdV1H13XRtm0k&#10;SXLo2hsJ6DVNE/P5fAjJZVkWk8kkxuPxoRbAJEmedgCx67roui7SNI0kSaKu66jrOvI8jyzLoizL&#10;mM1mcfHixfj85z8fy+Uy7rrrrpjNZhFxuOVv82xP9f/nOP0YYME+AAAAAAAAAACAU2B3d/f+97//&#10;/f+wKIo7Z7NZvlgskul0Ony/HZY7KezWtu0QYuvDaEVRRNM0UZblEPrL83x4HbX39QJ6TdMMLXNP&#10;9tr++sVicWhc72w2G5r9mqaJ9Xo9NOdtjqt9Kjab9rYDg2VZxnQ6jTRN4/Lly/GHf/iHcdttt8XO&#10;zs4QOOzDjM9Us2Af7HtmexQBAAAAAAAAAAC4IVeuXPnf3/ve9z7w6KOP/t50Om339vaG0bF90G2z&#10;SW+71O2okbFpmkZVVcNrNBrFzs7O0OA3n89juVwO6/ug3nZY7zhZlh0bMLzeuNo0TSPP85hMJkNz&#10;YNu2UZZllGUZdV0Pe9/oeW7kvP1r+9z9iN6IiL29vdjd3R1+n/53SZIksiyLPM+f0THGGvsAAAAA&#10;AAAAAABOkSRJbn3ve9/7r+67774Xz+fzNCKuadU7KjS3Geo7LlTXj6RtmmYI+9V1HUVRxHQ6jSzL&#10;hra/40bqpmk67HPSvbbPdJK+SbCqqqFNcG9vL2azWbRtOzT69WN6n0l9O2Ce5/Hv/t2/i/V6HdPp&#10;NPb39+Ps2bPDb1cURYxGo+H3jLjx573e/QX7AAAAAAAAAAAATpnbb7/9JW95y1s+et99931TlmVJ&#10;H2brw3aj0ejYgNtJQbvNvFg/one5XMZqtYrRaBRnz56NzXv142r7sFv/WcQTLXpN0xzad/NcJ43O&#10;7Rvw+v2qqoqyLGO1WsV6vR7aBSeTyaFne6bG4G7rA3vL5TIuXboUy+Uy9vf344477ogkSaKqqmta&#10;EyOuHfF7ks3favMawT4AAAAAAAAAAIBT6qUvfenbf/iHf/hniqIoVqvV0Ka3OTb2KNcbg5tl2bCm&#10;bdshwNZ1XeR5HtPpdAgR9vc8Sj/q96T7nKS/9+b7NE1jtVrF5cuXo+u6uO2222IymQzjcE8KC95M&#10;TdPEYrGI2267LabTaZw/fz4eeuihOHfuXLzwhS+M8Xgci8ViaO8bj8cREbFarQ61K17vHhFPPHf/&#10;ewn2AQAAAAAAAAAAnGLT6fSbHnzwwX9y5syZaVmWN9Rad71RvBFxTVivLMsoyzIiYgipFUURSZIc&#10;agjcHjt7M0bxbquqKi5cuBCr1Sr29/djMpkMIcLNBr9nUv/ci8ViCN5dunQpPve5z0XTNPFVX/VV&#10;Q0Cy/w2KonhSz3xcsO/G+v4AAAAAAAAAAAD4klgul//8F37hFz7UB8jato2+ve8o12vr67VtO+yR&#10;ZVmMx+OYTqfRdV3M5/NYrVaxWq0i4moI8EbHy26fZfN1Pf190jSN/f392NnZifl8HhcuXIjLly8f&#10;Chfe6J5Px2aIMsuyuO222+LcuXMxn8/jk5/8ZMzn8xiPxzGZTIZ2w5tBsA8AAAAAAAAAAOCU+43f&#10;+I0P/et//a//eZZlUVXV0xp/2+tDcV3XRdM0MZvNYjabRVEUUVVV1HU93GszsJZl2RPNck8y7Lcd&#10;9NsOwnVdN3yWpmnMZrOYTCaR53lUVRWr1erQeZ5qI+CNqOs6lstljMfj2NvbizRNY7FYxB133BFf&#10;8zVfE/P5PBaLRaRpGtPpNKbT6XVHJN8oo3gBAAAAAAAAAACeBZIkSb/6q7/6jd/4jd/4/V/3dV/3&#10;utVqlW6O1U2SZAjlHSfLsiE811/bB/WSJImu66Ku6yjLMuq6jrquIyJiNBpFURRRFMUQ5usDbMdl&#10;0DbH/n7h/Eeu224DrOs6kiSJLMsiTdNYrVaxXC5jsVhE13UxmUzizJkzMR6PI0mSaNs2mqaJPM+P&#10;fe7N5z3O9vn636OqqmFMbt/K1/+Of/iHfxjr9Tpe8IIXxC233BJJkpz4+2/bHMVbFMUT9xbsAwAA&#10;AAAAAAAAeHY5e/bsm/7u3/27v9S27fjs2bORpmk8+uijQ7jvOEmSHBuw227hK8syqqqKK1euRNu2&#10;MZlMYmdnZ2ilW6/X0bZtjMfjI/fbDvYdp79ff/8+7Lb5vg8RrlarKMtyGB28GTQ8qb3vmRzZ+6lP&#10;fSrOnz8fu7u7ce+998bu7u4QBrxee99xwT6jeAEAAAAAAAAAAJ5lLl269D/94i/+4odns1l87nOf&#10;i89+9rMxnU5vSoCtbdshsLezsxN7e3vDSN75fD6Mwt0M1T3d+0VcG+jbHDlcFEVMp9OYTCYxGo2i&#10;67pYrVaxWq2i67pndCTvcWfuf6M777wz7rjjjoiIeOSRR2K9XkfE1cBinufDc02n00PvTyLYBwAA&#10;AAAAAAAA8Cz067/+6x/84z/+4/9jNpvFYrGIiIjJZHLT9u/Da0VRxO7u7jDqdj6fR13XkWVZFEUR&#10;ZVlGxNXwXd+i14+qfar6Mbz9SN5eURQxGo2G1sHNccFfbH0j3/7+ftx9991x2223xXw+j/Pnz0dV&#10;VXH+/Pm4cOFCjMfjyPM8Ll++PLQN9vrxvtsti0bxAgAAAAAAAAAAPEslSTL+3u/93v/mta997X96&#10;8eLFmE6nJ45/vZFRvEddU9d1lGU5jOdN0zRms9nQ2Jfn+RD8653UTNe2bTRNE0mSDHukaXrkGTb3&#10;ybIs6rqO9XodTdNEXdeRpmmMx+MTQ403exTvZqtgH8pbLBbx6KOPxuXLl+Ouu+6K/f39SNM0yrI8&#10;9tmOI9gHAAAAAAAAAADwLHfvvffe/xf/4l/8mRe/+MX//kkBsuuNzj0q9Ndfsxnua5omuq6L0WgU&#10;RVEMwb7NoF7btse29vVtgP33/Zn7pr7jrknTNLqui67rom3bqKoq1ut1JEkSo9HoyIBhxM0P9kVc&#10;/a36cGHEE+HGS5cuxWOPPRZFUcS5c+fi7Nmz0bbtsYHKI/cW7AMAAAAAAAAAAHj2y7Ls+R/5yEf+&#10;r52dnbsi4ppGvIjrB/uOUlXVoXGxTdPEYrGIqqqiLMsYj8cxm81iNptFRAyBu5PaAftWwe1w3/Wa&#10;7ZqmOfR9H6zrz1MURezs7AzjequqGsYJV1V16HfIsuwpB/7KsoyiKGIymUTTNFFV1XC2c+fOxcMP&#10;Pxyf/vSnIyLi3nvvjclkEovFIsbj8Q019wn2AQAAAAAAAAAAPEckSfKCH/3RH/2V22677b79/f0k&#10;z/P0/PnzMR6PoyiKI4N9fcDtuBG+fVPe5vWr1SrKsoz5fB5ZlsXu7m6cOXMmIq4GAauqGhr8jrPZ&#10;2teH3bbPtx2C60OG/br+3H2wrm/Pm0wmkef5EEbcXNuH+pIkGUKFfQPhZp7uesHEpmmiKIrhjH3A&#10;bzQaxZkzZ2K5XMbnPve5uHz5ctxzzz2xs7Nz4pjkTdd2DgIAAAAAAAAAAPCs1HXdZ5MkedUb3vCG&#10;j3zbt33bdyZJciYi0oiI8Xgcy+Uyuq6LyWQSEVeDcsvlMsbj8aERups2A319MG40GkWWZUOQrqqq&#10;WCwWQ5CuD849Wf29t++3vab/LMuyIehXVVXUdR1d18XBwUHs7OwMgcTN8ODNsP1b9eeIuBrwK8sy&#10;8jyP5z//+ZEkSVy4cCEiIvb29obf7CQa+wAAAAAAAAAAAJ6Ddnd3v+av/JW/8tP33Xff10dE2nVd&#10;5HkeXddF0zSxXq+j67pjm/w2JUlyKPDXt9mt1+uhqa5t2xiNRjGdTmM0GkVVVXFcPq1vCdxsCuz3&#10;7Lou0jQd3m+P3u267tDnaZoODXp1XQ9nqus60jSNM2fODKN5I44OCz7Zxr6TdF0Xo9Eo8vxq7958&#10;Po/HH388Dg4OIk3T2N/fj7Nnzw7/D/245M0zCfYBAAAAAAAAAAA8RyVJctsHP/jB37rzzjv/ZB+0&#10;69v6+oBbH4y7npPW9MG6PlDXdV3s7OzEaDQ6tK6qqmEUbh/qa5pm87yH2vU2x+5GHA7x9d9nWRar&#10;1erQ2N3VahXL5TJWq1VMJpOYTqfDXkc1993MYF+SJIeeqT9zVVUxn8/j0qVLURRF3HPPPTEej6Nt&#10;2yFk2a83ihcAAAAAAAAAAOA5quu6R5MkeeXf+lt/61de+MIXfl1d11kf0CuKIvI8j/l8figUd5Sj&#10;Qn3brXd9MK0Pzq3X60iSZGgE7L9v2/bQ6NqT9IG7zXa+40bZNk0zrMvzPKbTaYzH41itVkPAL03T&#10;Q+tO8lRCfdvn6c/cnyXiauhwsVjEYrGI8Xg8jApeLpdRVVVkWSbYBwAAAAAAAAAA8FzWdd35JEke&#10;eMc73vHfveY1r/n2CxcuRFmWsbOzM4yLjTi+ke+kgNt2QK5v4ou4GmDrw399M92Tsd2it9221+/d&#10;369t26GFMM/zGI1GkaZpzOfzYTxu27bXDTE+XZshxognxhi3bRuz2Sz+xJ/4E/HII4/Epz/96bh8&#10;+XLccccdMZ1ODzUpCvYBAAAAAAAAAAA8x3Vdt0yS5D+ZTqfPe8lLXvINXdelVVXFeDw+FO475tob&#10;ukc/crYP3x01kra3+flJ+tG8R91rc5/t9sCIJ4KK+/v7sVwuoyzL4bvtcF+WZcc2AT4V/f792OCy&#10;LKMoihiPx5GmaZw9ezYuXboUFy9ejKZp4vnPf35Mp9PY2dmJtm0judEfHQAAAAAAAAAAgGe3M2fO&#10;PP9bv/VbP/jAAw+8NSKm/WjaG3Vce18fwNvMo9V1HavVath/NpvFbDYbmvhO0n/fX9t13ZEBxD7Q&#10;17ZtJEkynC9N00N/r9frKMsyqqqKJEkiz/MYj8eRJEnUdT3sn+f5cL7jnrU/23HfZ1k2nKXrumia&#10;JpqmifF4HHVdx3q9HtoEr1y5Eo899lh0XRd33nln7O7uXr1WsA8AAAAAAAAAAODLS5Ikf+pDH/rQ&#10;r549e/ZPjUajIaxWVVW0bRvj8XhonauqarhusxnvpNG6fbButVpFWZbRdV1kWRbj8fjQON3NMN6m&#10;zb37cN/22N+T7r29vm8TjIhYLBZRlmXUdR3nzp2LoiiG8F/XdcNzHxd43Dzb5vk377d55iRJIsuy&#10;uHDhQkwmk5hOpxERhxoCP/nJT0bXdTGZTGJ/f1+wDwAAAAAAAAAA4MtRkiT73/d93/dL999//2s2&#10;x9T242MjrgbitgNym04K92VZFl3XRdu2UVVVLBaLaNs29vb2Do3r7YNvEYfDdCft3TTNiUG/zXBf&#10;HzLs2/mqqorVahXL5TKm02nMZrPIsmwIIE4mk0jT9FCg8bhn3j7/9jMc97skSRLr9TrSNI3ZbBbn&#10;z5+Pz3/+81FVVdx2221x8nBkAAAAAAAAAAAAnpO6rruQJMk333rrrb/54he/+OVVVaUREX2D34UL&#10;FyIi4vbbbz92dO520K+3HboriiJGo1EcHByceKZ+fG2/9/XCff012+fYHKW7Oa63P0u/ZrlcRl3X&#10;hxoKn8xo4uPOdCNr+nPN5/O47bbbYrVaxfnz5+OP/uiP4uhfFQAAAAAAAAAAgOe8ruvqn/3Zn313&#10;RKwnk0nbdV1blmVkWRb7+/uxv79/0+41nU5jf38/Ll++HPP5PKqqGtrumqaJpmmODRBu6gN6bdsO&#10;r+1A3eY+bdtGXdeHQoLj8TjG43FEXB3NO5/Po23bIUx4XFvfM6G/597eXtx+++1xyy23GMULAAAA&#10;AAAAAADw5a4oin/v9a9//fe+8Y1v/O4kSZ5flmV27ty5SJJkCOBFHN/Qt60fw5skSTRNE23bRtd1&#10;w9990C7LsphMJjEajSJN06jr+tA+/Sjf7c/6V/8+4omxuJtjePtr+/G3ETGcpX+2sixjvV5HURQx&#10;mUyibdvI8/zYZz1pFO9TbftrmiZGo1FERJRlKdgHAAAAAAAAAADAVUmSnP3gBz/4Wy94wQv+VFmW&#10;aZqmh8bq3miwb9N2MK8oilitVrFcLqNpmhiPxzGZTIZRuJvqur5ui992Y1+aplEURRRFceQo3z5c&#10;mGVZjEajaNs2FotFXLx4Mcbjcezs7AzXbt97M1AYcfOCfXVdD+eOCKN4AQAAAAAAAAAAuKrruks/&#10;//M//yOz2SzG4/EQWHsqgb6j9PsURRHT6TSKooi6rmO1WsVisTh2/fX27F8RT4zo7cfp9mN++1d/&#10;Tdu2UZZlRETMZrPY29uL1WoVn/nMZ+Lxxx8f2gP7/SJiaP272abTaUREVFUVVVUJ9gEAAAAAAAAA&#10;APCEhx566Fc+/OEP/1hZlm3TNJEkSbRt+6TCfUe13fWfN00zjOAdj8cREbFcLmM+n18zijciDoX2&#10;jrPZKhhxtQGvD8kdd5bNM7VtG6PRKCaTSUwmk5jP57FYLA49d9/y15+pKIrI8/yaez9Zm9f34UOj&#10;eAEAAAAAAAAAALjG3t7en37ggQfe9cADD/zVoijGfctdH4I7qb1ucwTuZiivH61bFEVkWRZt28Z6&#10;vR5CeHmex2g0ijzPDwX6rjfituu6YcTuZiauvz5JkmvCgduBvP75IiIODg7i4OAg8jyP2WwWo9Eo&#10;mqaJsiyHdr3tvfv7H+V6wcTN69q2FewDAAAAAAAAAADgeH/hL/yF9/6lv/SX/vbDDz8ce3t7MZvN&#10;4uDgIM6cOXPN2r7h7riA26Y0TQ8F7qqqikuXLsVsNouiKCJN0yfVhrcZrOtbAftxvP39NvcrimK4&#10;b8TVgF6e55HneRRFEY8//nicP38+IiImk0ns7OwMDYPbz1cUxU0L9qVpahQvAAAAAAAAAAAAx/uN&#10;3/iN/+pf/st/+Uv7+/vNfD5vL1682PYBt23XC7D1LXz9ur5pr2maKIoizp07F2VZxpUrV2KxWETT&#10;NIf2vF5zXy/P82H9cddsh/C6rouqqqIsy1gulzEajWJ3d3cICJZlGUmSRJZlQyjwyZ7rRuU3dTcA&#10;AAAAAAAAAACeU7quq5Ik+fZ/+2//7X/x1re+9UdWq9X03Llzo6Pa6a4X7DtJH47L8zzquo66rqOq&#10;qsiyLPI8j7Ish3a98XgcbdtGWZaRZdkwfndzPG7XdVHX9fB++2xN00TXdcPn/fP0Ib7ZbBb7+/sR&#10;EbFarWKxWESWZUNTYZqm0XVddF13Qw2FxznqWqN4AQAAAAAAAAAAuCHT6fSb3vOe93zsRS960Vem&#10;aXrjc3K/4KTgX9u2QyCvH2u7Wq0iSZK49dZbo23baJpmCPv1rXknNfL1+/QjgvszZFk2fLbdvtfv&#10;2Y/mraoqFotFLJfLaJomJpNJjMfjKIoiiqI4NO73qT739lrBPgAAAAAAAAAAAG5YkiS3vPOd7/z7&#10;991337f1nx0VXNv+rOu6SJLk2H379rw0TaNpmqjrOg4ODqIsyxiPx7G7uxuTySSaponVajU0+R3X&#10;lpckSbRtG13XxXq9jrZtI8uy4bvN82VZNrx6dV0fauWrqiouXrw4nGc2mw3tff19jnOjwb6hcVCw&#10;DwAAAAAAAAAAgCcjSZLi7W9/+6+8/OUvf+P2d1mWPaWRvFmWDe17WZZFVVWRpmlUVRXL5TIiYgj4&#10;JUkSy+UyqqqK8Xh87H4RMbT8HRcA7Bv8jgoKbrcB9i2CfXvfmTNnYjQaHQoEbl+T5/mRgcb+ms3G&#10;P8E+AAAAAAAAAAAAnrIkSZI3v/nNH3rzm9/8g03TpLPZLNkceRvxRFhv+/PjbLf65Xkeo9EoyrKM&#10;CxcuxGKxiJ2dndjf34+IJ8btHqUPGLZtG3Vdx3q9PnJtv240Gh3ZALh5zeZ3q9UqyrKMLMuG0bz9&#10;ms1cXj/Sd/v6TUmSHHruJx+LBAAAAAAAAAAA4Mte13Xdr/3ar/3Q3/k7f+d70jStqqqKoiiibduY&#10;zWYREXHhwoXIsix2dnZOHFUb8URz3eZY3P6aPM+H8NxqtYrFYjF8fiP6Eb/b43Z7fRjvqODd5vok&#10;SWI8Hsd0Oo2iKKKqqqiqKsqyPHSvzWfoA42be/eBxONCiRr7AAAAAAAAAAAAeFre8pa3/MyrX/3q&#10;7y+KIpbLZezs7MQtt9wSV65ciaZpYjKZXNNkt61t20PtdhERdV1H13VRFMXQvvf4449HXdcxnU5j&#10;MpkcCgBu2g7w9c2BVVVdE6jbHMV73PWb+hHBly5dirquIyKiKIohfHhUmG/b5tjh7ca+7P3vf/+x&#10;FwIAAAAAAAAAAMD1vPWtb/0XaZpeesELXvAn77777v3FYhFJksTu7m6sVquYz+cxm82ODbptBvP6&#10;NV3XRZZlw/u+CS/P86iqKhaLRSyXy2EUbpqmh8JxfZCwD9mlaTrcZ3PtZuCwX58kyaFrN8+5Xq+j&#10;rusoimIILPafrdfrQ2OHN89zlD7Qtx3s09gHAAAAAAAAAADATZEkSfHWt771o29+85u/7+DgIEaj&#10;Ucxms6iqKtbr9bFBt+MCf31LXx/q68N56/X6UANfURTD6wvniK7rDjXz9Q18aZrGYrGIuq4jTdNr&#10;1vR79Pfc1DTNNZ9tj+Ptz5Pn+aGmwpMaALeDfTc2YBgAAAAAAAAAAACuo+u6KiLe/opXvOIPfvAH&#10;f/CnHn300bQPtFVVFaPR6Entt9l+1wfw0jSN8Xg8fH/x4sW4cOFCzGaz2NnZifF4fCjUd1JoMOLa&#10;kbtVVR36fPv7PM+jbdsoyzLato3xeBzj8Thms1ksFotommbYo6qqQ+c/Kdx36Gw3tAoAAAAAAAAA&#10;AABu0O/8zu98+B//43/8ia7r4sqVK7Fara4Za7vppO96fTtf37S3GcxL0/RQc15d10de3+8Rcf0x&#10;uf01TdMMIcEsy6Ku62jbdmjl65sDIyKKohjCi13XRVmWcdRU3SRJDj3D9lmM4gUAAAAAAAAAAOCm&#10;S5Jk9trXvvYHXv3qV3/PnXfe+ZVZliWbAb5+XG7E1RDcZpZtM5iX5/mhtRExhOLKsoyiKKJt21gu&#10;l7Fer6PruqFBL0mSoSVv8x59yG/z/ttrkiQZ7t2/jgsg9sG+LMuiaZpYr9cxn8+jqqpIkiTOnj07&#10;jPjt2wTz/ImBu5t7d10n2AcAAAAAAAAAAMAzJ0mS7NWvfvWPfPM3f/PffOELXzgqiiIuXLgQy+Uy&#10;zp07N4TiNsN2m5/1Ib6+mW875NeH78qyjPl8Pnw3mUyiKIooimII+PX36Pfum/gi4lDzXkQM99zU&#10;h/M21/R79e+7rhta/aqqisViEVVVxXg8jslkMowRLsvy0HP192qaJvIAAAAAAAAAAACAZ0jXdU1E&#10;fOA973nPy8+cOfMfFUURd999d9R1HZcuXRrG0PYBvrZtD4Xcqqo61JS3+Xee57FaraLrukjTNPb2&#10;9qJt2zg4OIj5fB7T6TQiIkaj0aFQ32Y7Xv/Z9jjcfv1m6K5/v61pmiE4uLm+H81bVVUsl8tIkiSK&#10;orhmj67rhuds2zauP5gYAAAAAAAAAAAAnqZ/8A/+wftms9lBlmXtlStXoq7rqOv6mla8TZtNe32j&#10;3uaY3uVyOTT0ZVkWWZYNwbmqqobXUW18/d59yO6kMbtN0wyvfr+IONQc2H+2fZ/xeBw7OztRFEUs&#10;Fou4cOFCrNfrQwHAPlTY38soXgAAAAAAAAAAAL4oRqPRn/34xz/+Ty5fvvyCxWIRd911V0TEoZG4&#10;m8G4zXG5fRAuSZJDQbheH8zrw3JVVcV8Po+qqmI0GsWZM2diPB4P65qmia7rDoX+qqo68fybYbzN&#10;MbrbY3039ev7UF/TNLGzsxNnz569pgGw38coXgAAAAAAAAAAAL4o1uv1v0mS5MWve93rvuv+++9/&#10;x2KxeNl0Ok27rhvCev2/fWld/74PyPVrN0N9xxmNRkN4b7lcRsTV8b1pml6z/+Y9Iq6G7LaL8/rP&#10;+sa/PszXBw43R/tuBg2TJInZbBZJksRyuRzO0wcD+zX9OGKNfQAAAAAAAAAAAHxJ/NAP/dD/+qIX&#10;vei1/fjcbU3THArenWS7sa9v4muaJtbr9TDCtyiKmEwmh9r3+vG6m8G+7dG6fTPfpqIohtG//Xeb&#10;++R5HnVdD4G9oiiiqqp4+OGHY7FYxO7ubuR5PryGscA39MQAAAAAAAAAAABwk33sYx9712q1utA0&#10;TXNUQ95RYb8b0Yfs+hDfeDyOyWQSSZIMI3r7oF9/n81QX8QTTX6bZzgqZLg5yve469q2jbquY7lc&#10;Rl3Xcfvtt8fOzk5cuXIlqqoamvv6tYJ9AAAAAAAAAAAAfEkcHBz8wXve8577H3vssc/czH27rjvU&#10;mteH+3Z2dqKu66iqKtbr9dDK1zfvbdoM5h0V/Ou1bRtVVQ2tf5vXbYYHt+3u7sbu7m4kSRKr1Sqq&#10;qhoaBgX7AAAAAAAAAAAA+JLpuu6hv/E3/saff/jhh//Pruu6tm2PDdHdqO1mvT6Y1wf48jyPruuG&#10;IF3btsO43M1g3vY5tsN+EVcb+6qqGtZvNu/1wcEjnjmm02ncfvvtMR6P4+DgIC5fvhxVVV1tFtyu&#10;LgQAAAAAAAAAAIAvtiRJire+9a0feu1rX/ufRURMp9NYr9cR8UTzXR+02w7ubb5PkmR49bquG0J2&#10;aZpGVVVRluUQ6BuNRjEajQ6NAt4cr7v52WZYL03TaNs2+jBiHxrsxwonSXLsOOE0TSNJkmiaJtbr&#10;dSyXy+Gegn0AAAAAAAAAAACcGi95yUu+97u/+7sfvPXWW0fj8TiWy2VEPDEut2maKMsyxuPxsXvc&#10;SOPfer2OsiyH0OB4PI7ZbDYE97quOxT060N8fTtfxNUQYV3Xw/36sF6e59c9Q57nw1n7Z7p8+XIs&#10;FgvBPgAAAAAAAAAAAE6XW2+99XU//uM//gvj8fiWPmhXFEVMp9Poum5o8jvOjQT76rqOuq4PtfDN&#10;ZkR1+iAAACAASURBVLNDTX395/1+x43X3fysDyAWRXFk619vPB4PY4Druh5G+jZNI9gHAAAAAAAA&#10;AADA6ZMkyYsffPDB3+rDfVmWRZqmQ8juqIBd70aCfX2oLiKiqqphLO/mPbbv07f49Z8dNWq3b+xL&#10;0/S64b7t8wyjhgX7AAAAAAAAAAAAOI3uueeer/2u7/quv/fVX/3V9zVNE+v1Ouq6jjzPI0mSY687&#10;KdjXh/LSNB1G7XZdF1VVRVmWkabpMEq3v0fTNMPfbdsOfydJcmzAsG3bmM1m1wT/Ns/RBwP7NW3b&#10;Xt1fsA8AAAAAAAAAAIDT7M/9uT/33ne/+90/uVqtsjzPI8/zp9TYt3nNUW17VVUdCvj1I3UjrgYB&#10;t9v3ts+w/X1RFJFlWeR5fmhN3w54HME+AAAAAAAAAAAATr1bb7319T/2Yz/2j/I839vb23vKo3iP&#10;G6PbB/eqqor5fB5d1w3Bvj7c1+vX9dedpA8ibrby9a2Dxzl5RwAAAAAAAAAAADgFHnvssV9/z3ve&#10;87Xz+fzzaZq2fRvewcFBLBaLiIghhLfdnHeUtm2jaZpomiaqqjo0onc6ncZoNIq6rocGv7ZtY7tI&#10;r67ryLLs2CBhf4/+7xs5V4RgHwAAAAAAAAAAAM8SXdf9wa/+6q/+2KOPPto9/PDD7Wq1irvuuitm&#10;s1ksFovrjriNiCGIt72uruuIiBiPxzGbzYaWvuVyGfP5PObzedR1PYTz0jQ91LrX77v5+sKZhxG/&#10;fZAwSZITz2gULwAAAAAAAAAAAM8aSZIkf+bP/Jn/8FWvetVfe8UrXvHAarVK9/b2IkmSWC6X0bZt&#10;jEajE/c4Kvy3Hbjr2/bquo6LFy9GxNXQ387OTuR5Pnx/UpCwH7vbNE0URRF5ng+hv+Oye3meC/YB&#10;AAAAAAAAAADw7PQVX/EV3/7+97//H3ZdN9rb24uyLKMsyxiNRscG5yKODvYdNya3aZpYLBaRZVmU&#10;ZRkRVwN+faNfv1/f0NeP9o242uJX1/VwljRNh4Dfiee7znMDAAAAAAAAAADAqfSpT33qf/i1X/u1&#10;DxVF0X72s59ty7KM8XgcSZJEmqbDq3//VGRZFru7uzGbzWI0GsVqtYpLly7FfD4f9o+IYdxu27aH&#10;RvHmeT6sa9s2yrKM5XIZTdNExOGQYR8KFOwDAAAAAAAAAADgWeuXf/mXf+J3f/d3/1Xbtm1d10fW&#10;7vUjdjcDdtuvk/TX9aN0e32Qr7++aZrr7tXr121fm6apUbwAAAAAAAAAAAA8uyVJMn7LW97yX7/+&#10;9a//zslkUlyvne9Gw3eb+vG6fateXdcRcXUs7+Yo3qP07Xz9fZMkGZr8Nkf4RlxtCBTsAwAAAAAA&#10;AAAA4Dnh7rvvftXrXve677///vv/48lkkqZpGmVZRsTVwFzXddG27dDgdyPato2maaLruiiKIoqi&#10;iLquYz6fx8HBQSRJErPZbPiuv0dv8/12oLAfE1wUxaGRvIJ9AAAAAAAAAAAAPKe85S1v+fAb3vCG&#10;H4yImM1mUdd15HkeZVnGlStXoiiKmM1m0bZtFEUReZ7Her2Oo5r+mqaJLMsiz/No23YICvbfbbf3&#10;ZVl2aJ+2ba8J+23r9+/b+07uGwQAAAAAAAAAAIBnmV/+5V/+Lz/3uc/9m4ho2rZtsyyLsiyjKIo4&#10;e/ZsnD17NrIsi6qqhhG4XddF0zTXvPqwXV3XQ4AvIqIoiphOp0MT4Gq1ikuXLsV6vY6iKE4833aA&#10;sG3boRmwaZrIb+7PAQAAAAAAAAAAAF9aXdfNkyT5hne/+93//Utf+tJvads2GY/HSVVVw8jcvnmv&#10;D9XdiDRND4Xyuq6L8XgcaZrGZDKJ1WoVdV3HYrE4MdzXjwLuQ4VJkgyfpWlqFC8AAAAAAAAAAADP&#10;TUmSJPfee+9rvud7vuen77nnnpfWdR19Zm40Gg1/Z1l2qI1vU9/Yd5K6rqNpmuHf9Xo9tPmlaRpJ&#10;khwKEPZjffv3/Tn6tYJ9AAAAAAAAAAAAPKeNRqN7f+ZnfuZ3dnZ29quqiqqqYjKZRJ7nsVwuI+La&#10;8bi9k4J9feNerw/qVVUV8/k88jyP0WgUeZ4f+r4P/DVNc2Rb4NEnAQAAAAAAAAAAgOeI9Xr9/73j&#10;He/487//+7////ajeLuui7ZtrwnnPVlZlg2vfu+iKIYw33q9jqqqDgX4rndfwT4AAAAAAAAAAACe&#10;87qu+4MPfOAD/8FDDz30L7Isa1erVVdVVRRFcWxb31ORpmkURRGTySSSJIm6rqOqqmiaZviuDxUe&#10;1dYXIdgHAAAAAAAAAADAl4mu6x77yZ/8ydf903/6Tz+eZVlXlmVbFMWJ43afqvF4HOPxeAgN1nV9&#10;w9cmXdfd9AMBAAAAAAAAAADAafa1X/u1b3/b2972U7u7uzu7u7vpfD4fRuj2o3PTNI0kSY7dox+n&#10;e1QwMEmSobGvLMtYrVZDa1+e50Pg76i2QME+AAAAAAAAAAAAviwlSXLvBz/4wf/5zJkzLz579mxE&#10;RFRVFREROzs7EXFy014f7Nu2HfRrmibKsoyyLKMf/5vn+ZFrIwT7AAAAAAAAAAAA+DKWJMm5d73r&#10;Xf/jK17xilctl8soiiJms1m0bXvN2rZto+u6IYx3I8G+/pr+88ViEZcuXYrxeBxJkkSe59eE+67t&#10;8AMAAAAAAAAAAIAvE13XXXzwwQdf+6lPfep367pul8tltG0bSZIcG9xrmubY77ZtjtrtR/HOZrOo&#10;6zqqqoq6roexv/2egn0AAAAAAAAAAAB8Weu6rvrEJz7x7jvvvDOm02msVqshZNeH+Pr3WZYdOT73&#10;Rk0mk5hMJlEURURcHf3btwP2+xrFCwAAAAAAAAAAABGxt7f3px944IF3vfGNb/yuiNjJsixJkiQi&#10;IpIkGV4Rx4/h3ZQkydDY14f30jSNtm2jaZpYr9fRNE20bTuM5O26TrAPAAAAAAAAAAAANiVJctdP&#10;//RP/9aZM2fu+kIwL/3C54dG5h6nH60bEde0+1VVFXmeR1EU0bZtVFUVBwcH0TRNjMfjGG4GAAAA&#10;AAAAAAAAXNV13R9/9KMffXdErMuy7CIi9vb2IuJqMG82m/Xrjt2jb+jr/+2laTq09qVpGlmWxWg0&#10;ijzPo2maKMtSsA8AAAAAAAAAAAC2/f7v//6vPvjggz+8v7/fRER85jOfiSRJoiiKKMsy2raNruuu&#10;Ce5lWTaE947Sj9tt2zbquo6IiMlkElmWDe+N4gUAAAAAAAAAAIBjTCaTF73pTW9615vf/ObvKcvy&#10;3GQyScqyjKIohjVJkkSSJMPfx4X6ImIY47s5ojdJklitVlHXdbRtK9gHAAAAAAAAAAAA15MkyfN+&#10;6qd+6rdns9ndt9xyS3r58uWhna+XpulTCvZtXp+mqVG8AAAAAAAAAAAAcD1d133+E5/4xH8+Go3q&#10;5XLZpmka28V6/XjepypN06thwad7WAAAAAAAAAAAAPhy8Hu/93u/+PGPf/zHm6ap27aNiCca+G7E&#10;SWurqoqyLKNpGqN4AQAAAAAAAAAA4Mm44447vv0DH/jAzyVJMkmSJCKeGK3bt+4dZTPYt71m8zvB&#10;PgAAAAAAAAAAAHiSsiy7653vfOfHX/ayl72+rusYj8dJnudJRESe50dec1ywL0mSGI/HsVqtomka&#10;o3gBAAAAAAAAAADgyWqa5o8/9rGPfdtDDz30S0VR1I8//ni9Xq/biKtjdSOutvdtrB/+TpIkmqY5&#10;9Nl6vY6maaJtW419AAAAAAAAAAAA8FQlSZJ+wzd8w49853d+549cvHhx9LznPS9dLBZJXdext7cX&#10;RVEMa8uy7K+J7RG+EU+E/wT7AAAAAAAAAAAA4Gn6iq/4iu94//vf/7MXLlyY7u7uZvv7+zEajeKR&#10;Rx6JNE1jb28v5vP5NddtBvt6gn0AAAAAAAAAAABwE4xGo6/7yEc+8r/ccsstZ4uiiLZt49FHH40s&#10;y2JnZ2cY0ZskyaExvdsE+wAAAAAAAAAAAOAm+cqv/Mr73/72t398Op1+5YULF+Luu+9O0zSNg4OD&#10;mM1mEXF4FG+SJLGd4xPsAwAAAAAAAAAAgJsoSZL8O77jO/72t3zLt/zAY489Fjs7O2mapkeO3U3T&#10;NLquOxTuE+wDAAAAAAAAAACAZ8DLXvayv/rOd77zoxFR7O3tDbN3Nxv7IuKaYN/xQ3oBAAAAAAAA&#10;AACAp+yhhx76+//sn/2zv5ckSbdarW74Oo19AAAAAAAAAAAA8AxJkmTyyle+8nvf+MY3/rXnPe95&#10;X7VarWJ/fz/Ksoz1eh3T6TSKooimaZ64RrAPAAAAAAAAAAAAnllJkhRvetObPvy2t73t3efPn29u&#10;vfXWrCiKWCwWkSRJpOkTA3gF+wAAAAAAAAAAAOCL5JWvfOX3v+1tb/tIRKT33HNPeuXKlViv15Hn&#10;+bAmPf5yAAAAAAAAAAAA4Gb6zd/8zY/+9m//9n9bFEX76U9/uq2qKpIkObRGsA8AAAAAAAAAAAC+&#10;iH7u537uR1ar1R9VVVW3bdtujuGNMIoXAAAAAAAAAAAAvuiSJDnzjd/4jd95//33v+uFL3zhy7Is&#10;G9J9gn0AAAAAAAAAAADwJZIkSfLX//pf/xcvf/nL74+ISNM08i/1oQAAAAAAAAAAAODLVdd13d7e&#10;3ru+/uu//v9erVbFwcFBpNe/DAAAAAAAAAAAAHimXL58+f9529ve9qrFYvG5PM9bo3gBAAAAAAAA&#10;AADgFEiS5J6f+Imf+EeCfQAAAAAAAAAAAHBKJElSCPYBAAAAAAAAAADAKZJ+qQ8AAAAAAAAAAAAA&#10;PEGwDwAAAAAAAAAAAE4RwT4AAAAAAAAAAAA4RQT7AAAAAAAAAAAA4BQR7AMAAAAAAAAAAIBTRLAP&#10;AAAAAAAAAAAAThHBPgAAAAAAAAAAADhFBPsAAAAAAAAAAADgFBHsAwAAAAAAAAAAgFNEsA8AAAAA&#10;AAAAAABOEcE+AAAAAAAAAAAAOEUE+wAAAAAAAAAAAOAUEewDAAAAAAAAAACAU0SwDwAAAAAAAAAA&#10;AE4RwT4AAAAAAAAAAAA4RQT7AAAAAAAAAAAA4BQR7AMAAAAAAAAAAIBTRLAPAAAAAAAAAAAAThHB&#10;PgAAAAAAAAAAADhFBPsAAAAAAAAAAADgFBHsAwAAAAAAAAAAgFNEsA8AAAAAAAAAAABOEcE+AAAA&#10;AAAAAAAAOEUE+wAAAAAAAAAAAOAUEewDAAAAAAAAAACAU0SwDwAAAAAAAAAAAE4RwT4AAAAAAAAA&#10;AAA4RQT7AAAAAAAAAAAA4BQR7AMAAAAAAAAAAIBTRLAPAAAAAAAAAAAAThHBPgAAAAAAAAAAADhF&#10;BPsAAAAAAAAAAADgFBHsAwAAAAAAAAAAgFNEsA8AAAAAAAAAAABOEcE+AAAAAAAAAAAAOEUE+wAA&#10;AAAAAAAAAOAUEewDAAAAAAAAAACAU0SwDwAAAAAAAAAAAE4RwT4AAAAAAAAAAAA4RQT7AAAAAAAA&#10;AAAA4BQR7AMAAAAAAAAAAIBTRLAPAAAAAAAAAAAAThHBPgAAAAAAAAAAADhFBPsAAAAAAAAAAADg&#10;FBHsAwAAAAAAAAAAgFNEsA8AAAAAAAAAAABOEcE+AAAAAAAAAAAAOEUE+wAAAAAAAAAAAOAUEewD&#10;AAAAAAAAAACAU0SwDwAAAAAAAAAAAE4RwT4AAAAAAAAAAAA4RQT7AAAAAAAAAAAA4BQR7AMAAAAA&#10;AAAAAIBTRLAPAAAAAAAAAAAAThHBPgAAAAAAAAAAADhFBPsAAAAAAAAAAADgFBHsAwAAAACA/59d&#10;OxYAAAAAGORvPY0dxREAAADAiNgHAAAAAAAAAAAAI2IfAAAAAAAAAAAAjIh9AAAAAAAAAAAAMCL2&#10;AQAAAAAAAAAAwIjYBwAAAAAAAAAAACNiHwAAAAAAAAAAAIyIfQAAAAAAAAAAADAi9gEAAAAAAAAA&#10;AMCI2AcAAAAAAAAAAAAjYh8AAAAAAAAAAACMiH0AAAAAAAAAAAAwIvYBAAAAAAAAAADAiNgHAAAA&#10;AAAAAAAAI2IfAAAAAAAAAAAAjIh9AAAAAAAAAAAAMCL2AQAAAAAAAAAAwIjYBwAAAAAAAAAAACNi&#10;HwAAAAAAAAAAAIyIfQAAAAAAAAAAADAi9gEAAAAAAAAAAMCI2AcAAAAAAAAAAAAjYh8AAAAAAAAA&#10;AACMiH0AAAAAAAAAAAAwIvYBAAAAAAAAAADAiNgHAAAAAAAAAAAAI2IfAAAAAAAAAAAAjIh9AAAA&#10;AAAAAAAAMCL2AQAAAAAAAAAAwIjYBwAAAAAAAAAAACNiHwAAAAAAAAAAAIyIfQAAAAAAAAAAADAi&#10;9gEAAAAAAAAAAMCI2AcAAAAAAAAAAAAjYh8AAAAAAAAAAACMiH0AAAAAAAAAAAAwIvYBAAAAAAAA&#10;AADAiNgHAAAAAAAAAAAAI2IfAAAAAAAAAAAAjIh9AAAAAAAAAAAAMCL2AQAAAAAAAAAAwIjYBwAA&#10;AAAAAAAAACNiHwAAAAAAAAAAAIyIfQAAAAAAAAAAADAi9gEAAAAAAAAAAMCI2AcAAAAAAAAAAAAj&#10;Yh8AAAAAAAAAAACMiH0AAAAAAAAAAAAwIvYBAAAAAAAAAADAiNgHAAAAAAAAAAAAI2IfAAAAAAAA&#10;AAAAjIh9AAAAAAAAAAAAMCL2AQAAAAAAAAAAwIjYBwAAAAAAAAAAACNiHwAAAAAAAAAAAIyIfQAA&#10;AAAAAAAAADAi9gEAAAAAAAAAAMCI2AcAAAAAAAAAAAAjYh8AAAAAAAAAAACMiH0AAAAAAAAAAAAw&#10;IvYBAAAAAAAAAADAiNgHAAAAAAAAAAAAI2IfAAAAAAAAAAAAjIh9AAAAAAAAAAAAMCL2AQAAAAAA&#10;AAAAwIjYBwAAAAAAAAAAACNiHwAAAAAAAAAAAIyIfQAAAAAAAAAAADAi9gEAAAAAAAAAAMCI2AcA&#10;AAAAAAAAAAAjYh8AAAAAAAAAAACMiH0AAAAAAAAAAAAwIvYBAAAAAAAAAADAiNgHAAAAAAAAAAAA&#10;I2IfAAAAAAAAAAAAjIh9AAAAAAAAAAAAMCL2AQAAAAAAAAAAwIjYBwAAAAAAAAAAACNiHwAAAAAA&#10;AAAAAIyIfQAAAAAAAAAAADAi9gEAAAAAAAAAAMCI2AcAAAAAAAAAAAAjYh8AAAAAAAAAAACMiH0A&#10;AAAAAAAAAAAwIvYBAAAAAAAAAADAiNgHAAAAAAAAAAAAI2IfAAAAAAAAAAAAjIh9AAAAAAAAAAAA&#10;MCL2AQAAAAAAAAAAwIjYBwAAAAAAAAAAACNiHwAAAAAAAAAAAIyIfQAAAAAAAAAAADAi9gEAAAAA&#10;AAAAAMCI2AcAAAAAAAAAAAAjYh8AAAAAAAAAAACMiH0AAAAAAAAAAAAwIvYBAAAAAAAAAADAiNgH&#10;AAAAAAAAAAAAI2IfAAAAAAAAAAAAjIh9AAAAAAAAAAAAMCL2AQAAAAAAAAAAwIjYBwAAAAAAAAAA&#10;ACNiHwAAAAAAAAAAAIyIfQAAAAAAAAAAADAi9gEAAAAAAAAAAMCI2AcAAAAAAAAAAAAjYh8AAAAA&#10;AAAAAACMiH0AAAAAAAAAAAAwIvYBAAAAAAAAAADAiNgHAAAAAAAAAAAAI2IfAAAAAAAAAAAAjIh9&#10;AAAAAAAAAAAAMCL2AQAAAAAAAAAAwIjYBwAAAAAAAAAAACNiHwAAAAAAAAAAAIyIfQAAAAAAAAAA&#10;ADAi9gEAAAAAAAAAAMCI2AcAAAAAAAAAAAAjYh8AAAAAAAAAAACMiH0AAAAAAAAAAAAwIvYBAAAA&#10;AAAAAADAiNgHAAAAAAAAAAAAI2IfAAAAAAAAAAAAjIh9AAAAAAAAAAAAMCL2AQAAAAAAAAAAwIjY&#10;BwAAAAAAAAAAACNiHwAAAAAAAAAAAIyIfQAAAAAAAAAAADAi9gEAAAAAAAAAAMCI2AcAAAAAAAAA&#10;AAAjYh8AAAAAAAAAAACMiH0AAAAAAAAAAAAwIvYBAAAAAAAAAADAiNgHAAAAAAAAAAAAI2IfAAAA&#10;AAAAAAAAjIh9AAAAAAAAAAAAMCL2AQAAAAAAAAAAwIjYBwAAAAAAAAAAACNiHwAAAAAAAAAAAIyI&#10;fQAAAAAAAAAAADAi9gEAAAAAAAAAAMCI2AcAAAAAAAAAAAAjYh8AAAAAAAAAAACMiH0AAAAAAAAA&#10;AAAwIvYBAAAAAAAAAADAiNgHAAAAAAAAAAAAI2IfAAAAAAAAAAAAjIh9AAAAAAAAAAAAMCL2AQAA&#10;AAAAAAAAwIjYBwAAAAAAAAAAACNiHwAAAAAAAAAAAIyIfQAAAAAAAAAAADAi9gEAAAAAAAAAAMCI&#10;2AcAAAAAAAAAAAAjYh8AAAAAAAAAAACMiH0AAAAAAAAAAAAwIvYBAAAAAAAAAADAiNgHAAAAAAAA&#10;AAAAI2IfAAAAAAAAAAAAjIh9AAAAAAAAAAAAMCL2AQAAAAAAAAAAwIjYBwAAAAAAAAAAACNiHwAA&#10;AAAAAAAAAIyIfQAAAAAAAAAAADAi9gEAAAAAAAAAAMCI2AcAAAAAAAAAAAAjYh8AAAAAAAAAAACM&#10;iH0AAAAAAAAAAAAwIvYBAAAAAAAAAADAiNgHAAAAAAAAAAAAI2IfAAAAAAAAAAAAjIh9AAAAAAAA&#10;AAAAMCL2AQAAAAAAAAAAwIjYBwAAAAAAAAAAACNiHwAAAAAAAAAAAIyIfQAAAAAAAAAAADAi9gEA&#10;AAAAAAAAAMCI2AcAAAAAAAAAAAAjYh8AAAAAAAAAAACMiH0AAAAAAAAAAAAwIvYBAAAAAAAAAADA&#10;iNgHAAAAAAAAAAAAI2IfAAAAAAAAAAAAjIh9AAAAAAAAAAAAMCL2AQAAAAAAAAAAwIjYBwAAAAAA&#10;AAAAACNiHwAAAAAAAAAAAIyIfQAAAAAAAAAAADAi9gEAAAAAAAAAAMCI2AcAAAAAAAAAAAAjYh8A&#10;AAAAAAAAAACMiH0AAAAAAAAAAAAwIvYBAAAAAAAAAADAiNgHAAAAAAAAAAAAI2IfAAAAAAAAAAAA&#10;jIh9AAAAAAAAAAAAMCL2AQAAAAAAAAAAwIjYBwAAAAAAAAAAACNiHwAAAAAAAAAAAIyIfQAAAAAA&#10;AAAAADAi9gEAAAAAAAAAAMCI2AcAAAAAAAAAAAAjYh8AAAAAAAAAAACMiH0AAAAAAAAAAAAwIvYB&#10;AAAAAAAAAADAiNgHAAAAAAAAAAAAI2IfAAAAAAAAAAAAjIh9AAAAAAAAAAAAMCL2AQAAAAAAAAAA&#10;wIjYBwAAAAAAAAAAACNiHwAAAAAAAAAAAIyIfQAAAAAAAAAAADAi9gEAAAAAAAAAAMCI2AcAAAAA&#10;AAAAAAAjYh8AAAAAAAAAAACMiH0AAAAAAAAAAAAwIvYBAAAAAAAAAADAiNgHAAAAAAAAAAAAI2If&#10;AAAAAAAAAAAAjIh9AAAAAAAAAAAAMCL2AQAAAAAAAAAAwIjYBwAAAAAAAAAAACNiHwAAAAAAAAAA&#10;AIyIfQAAAAAAAAAAADAi9gEAAAAAAAAAAMCI2AcAAAAAAAAAAAAjYh8AAAAAAAAAAACMiH0AAAAA&#10;AAAAAAAwIvYBAAAAAAAAAADAiNgHAAAAAAAAAAAAI2IfAAAAAAAAAAAAjIh9AAAAAAAAAAAAMCL2&#10;AQAAAAAAAAAAwIjYBwAAAAAAAAAAACNiHwAAAAAAAAAAAIyIfQAAAAAAAAAAADAi9gEAAAAAAAAA&#10;AMCI2AcAAAAAAAAAAAAjYh8AAAAAAAAAAACMiH0AAAAAAAAAAAAwIvYBAAAAAAAAAADAiNgHAAAA&#10;AAAAAAAAI2IfAAAAAAAAAAAAjIh9AAAAAAAAAAAAMCL2AQAAAAAAAAAAwIjYBwAAAAAAAAAAACNi&#10;HwAAAAAAAAAAAIyIfQAAAAAAAAAAADAi9gEAAAAAAAAAAMCI2AcAAAAAAAAAAAAjYh8AAAAAAAAA&#10;AACMiH0AAAAAAAAAAAAwIvYBAAAAAAAAAADAiNgHAAAAAAAAAAAAI2IfAAAAAAAAAAAAjIh9AAAA&#10;AAAAAAAAMCL2AQAAAAAAAAAAwIjYBwAAAAAAAAAAACNiHwAAAAAAAAAAAIyIfQAAAAAAAAAAADAi&#10;9gEAAAAAAAAAAMCI2AcAAAAAAAAAAAAjYh8AAAAAAAAAAACMiH0AAAAAAAAAAAAwIvYBAAAAAAAA&#10;AADAiNgHAAAAAAAAAAAAI2IfAAAAAAAAAAAAjIh9AAAAAAAAAAAAMCL2AQAAAAAAAAAAwIjYBwAA&#10;AAAAAAAAACNiHwAAAAAAAAAAAIyIfQAAAAAAAAAAADAi9gEAAAAAAAAAAMCI2AcAAAAAAAAAAAAj&#10;Yh8AAAAAAAAAAACMiH0AAAAAAAAAAAAwIvYBAAAAAAAAAADAiNgHAAAAAAAAAAAAI2IfAAAAAAAA&#10;AAAAjIh9AAAAAAAAAAAAMCL2AQAAAAAAAAAAwIjYBwAAAAAAAAAAACNiHwAAAAAAAAAAAIyIfQAA&#10;AAAAAAAAADAi9gEAAAAAAAAAAMCI2AcAAAAAAAAAAAAjYh8AAAAAAAAAAACMiH0AAAAAAAAAAAAw&#10;IvYBAAAAAAAAAADAiNgHAAAAAAAAAAAAI2IfAAAAAAAAAAAAjIh9AAAAAAAAAAAAMCL2AQAAAAAA&#10;AAAAwIjYBwAAAAAAAAAAACNiHwAAAAAAAAAAAIyIfQAAAAAAAAAAADAi9gEAAAAAAAAAAMCI2AcA&#10;AAAAAAAAAAAjYh8AAAAAAAAAAACMiH0AAAAAAAAAAAAwIvYBAAAAAAAAAADAiNgHAAAAAAAAAAAA&#10;I2IfAAAAAAAAAAAAjIh9AAAAAAAAAAAAMCL2AQAAAAAAAAAAwIjYBwAAAAAAAAAAACNiHwAAAAAA&#10;AAAAAIyIfQAAAAAAAAAAADAi9gEAAAAAAAAAAMCI2AcAAAAAAAAAAAAjYh8AAAAAAAAAAACMiH0A&#10;AAAAAAAAAAAwIvYBAAAAAAAAAADAiNgHAAAAAAAAAAAAI2IfAAAAAAAAAAAAjIh9AAAAAAAA3PW0&#10;RAAAIABJREFUAAAAMCL2AQAAAAAAAAAAwIjYBwAAAAAAAAAAACNiHwAAAAAAAAAAAIyIfQAAAAAA&#10;AAAAADAi9gEAAAAAAAAAAMCI2AcAAAAAAAAAAAAjYh8AAAAAAAAAAACMiH0AAAAAAAAAAAAwIvYB&#10;AAAAAAAAAADAiNgHAAAAAAAAAAAAI2IfAAAAAAAAAAAAjIh9AAAAAAAAAAAAMCL2AQAAAAAAAAAA&#10;wIjYBwAAAAAAAAAAACNiHwAAAAAAAAAAAIyIfQAAAAAAAAAAADAi9gEAAAAAAAAAAMCI2AcAAAAA&#10;AAAAAAAjYh8AAAAAAAAAAACMiH0AAAAAAAAAAAAwIvYBAAAAAAAAAADAiNgHAAAAAAAAAAAAI2If&#10;AAAAAAAAAAAAjIh9AAAAAAAAAAAAMCL2AQAAAAAAAAAAwIjYBwAAAAAAAAAAACNiHwAAAAAAAAAA&#10;AIyIfQAAAAAAAAAAADAi9gEAAAAAAAAAAMCI2AcAAAAAAAAAAAAjYh8AAAAAAAAAAACMiH0AAAAA&#10;AAAAAAAwIvYBAAAAAAAAAADAiNgHAAAAAAAAAAAAI2IfAAAAAAAAAAAAjIh9AAAAAAAAAAAAMCL2&#10;AQAAAAAAAAAAwIjYBwAAAAAAAAAAACNiHwAAAAAAAAAAAIyIfQAAAAAAAAAAADAi9gEAAAAAAAAA&#10;AMCI2AcAAAAAAAAAAAAjYh8AAAAAAAAAAACMiH0AAAAAAAAAAAAwIvYBAAAAAAAAAADAiNgHAAAA&#10;AAAAAAAAI2IfAAAAAAAAAAAAjIh9AAAAAAAAAAAAMCL2AQAAAAAAAAAAwIjYBwAAAAAAAAAAACNi&#10;HwAAAAAAAAAAAIyIfQAAAAAAAAAAADAi9gEAAAAAAAAAAMCI2AcAAAAAAAAAAAAjYh8AAAAAAAAA&#10;AACMiH0AAAAAAAAAAAAwIvYBAAAAAAAAAADAiNgHAAAAAAAAAAAAI2IfAAAAAAAAAAAAjIh9AAAA&#10;AAAAAAAAMCL2AQAAAAAAAAAAwIjYBwAAAAAAAAAAACNiHwAAAAAAAAAAAIyIfQAAAAAAAAAAADAi&#10;9gEAAAAAAAAAAMCI2AcAAAAAAAAAAAAjYh8AAAAAAAAAAACMiH0AAAAAAAAAAAAwIvYBAAAAAAAA&#10;AADAiNgHAAAAAAAAAAAAI2IfAAAAAAAAAAAAjIh9AAAAAAAAAAAAMCL2AQAAAAAAAAAAwIjYBwAA&#10;AAAAAAAAACNiHwAAAAAAAAAAAIyIfQAAAAAAAAAAADAi9gEAAAAAAAAAAMCI2AcAAAAAAAAAAAAj&#10;Yh8AAAAAAAAAAACMiH0AAAAAAAAAAAAwIvYBAAAAAAAAAADAiNgHAAAAAAAAAAAAI2IfAAAAAAAA&#10;AAAAjIh9AAAAAAAAAAAAMCL2AQAAAAAAAAAAwIjYBwAAAAAAAAAAACNiHwAAAAAAAAAAAIyIfQAA&#10;AAAAAAAAADAi9gEAAAAAAAAAAMCI2AcAAAAAAAAAAAAjYh8AAAAAAAAAAACMiH0AAAAAAAAAAAAw&#10;IvYBAAAAAAAAAADAiNgHAAAAAAAAAAAAI2IfALFrxwIAAAAAg/ytp7GjOAIAAAAAAAAAYETsAwAA&#10;AAAAAAAAgBGxDwAAAAAAAAAAAEbEPgAAAAAAAAAAABgR+wAAAAAAAAAAAGBE7AMAAAAAAAAAAIAR&#10;sQ8AAAAAAAAAAABGxD4AAAAAAAAAAAAYEfsAAAAAAAAAAABgROwDAAAAAAAAAACAEbEPAAAAAAAA&#10;AAAARsQ+AAAAAAAAAAAAGBH7AAAAAAAAAAAAYETsAwAAAAAAAAAAgBGxDwAAAAAAAAAAAEbEPgAA&#10;AAAAAAAAABgR+wAAAAAAAAAAAGBE7AMAAAAAAAAAAIARsQ8AAAAAAAAAAABGxD4AAAAAAAAAAAAY&#10;EfsAAAAAAAAAAABgROwDAAAAAAAAAACAEbEPAAAAAAAAAAAARsQ+AAAAAAAAAAAAGBH7AAAAAAAA&#10;AAAAYETsAwAAAAAAAAAAgBGxDwAAAAAAAAAAAEbEPgAAAAAAAAAAABgR+wAAAAAAAAAAAGBE7AMA&#10;AAAAAAAAAIARsQ8AAAAAAAAAAABGxD4AAAAAAAAAAAAYEfsAAAAAAAAAAABgROwDAAAAAAAAAACA&#10;EbEPAAAAAAAAAAAARsQ+AAAAAAAAAAAAGBH7AAAAAAAAAAAAYETsAwAAAAAAAAAAgBGxDwAAAAAA&#10;AAAAAEbEPgAAAAAAAAAAABgR+wAAAAAAAAAAAGBE7AMAAAAAAAAAAIARsQ8AAAAAAAAAAABGxD4A&#10;AAAAAAAAAAAYEfsAAAAAAAAAAABgROwDAAAAAAAAAACAEbEPAAAAAAAAAAAARsQ+AAAAAAAAAAAA&#10;GBH7AAAAAAAAAAAAYETsAwAAAAAAAAAAgBGxDwAAAAAAAAAAAEbEPgAAAAAAAAAAABgR+wAAAAAA&#10;AAAAAGBE7AMAAAAAAAAAAIARsQ8AAAAAAAAAAABGxD4AAAAAAAAAAAAYEfsAAAAAAAAAAABgROwD&#10;AAAAAAAAAACAEbEPAAAAAAAAAAAARsQ+AAAAAAAAAAAAGBH7AAAAAAAAAAAAYETsAwAAAAAAAAAA&#10;gBGxDwAAAAAAAAAAAEbEPgAAAAAAAAAAABgR+wAAAAAAAAAAAGBE7AMAAAAAAAAAAIARsQ8AAAAA&#10;AAAAAABGxD4AAAAAAAAAAAAYEfsAAAAAAAAAAABgROwDAAAAAAAAAACAEbEPAAAAAAAAAAAARsQ+&#10;AAAAAAAAAAAAGBH7AAAAAAAAAAAAYETsAwAAAAAAAAAAgBGxDwAAAAAAAAAAAEbEPgAAAAAAAAAA&#10;ABgR+wAAAAAAAAAAAGBE7AMAAAAAAAAAAIARsQ8AAAAAAAAAAABGxD4AAAAAAAAAAAAYEfsAAAAA&#10;AAAAAABgROwDAAAAAAAAAACAEbEPAAAAAAAAAAAARsQ+AAAAAAAAAAAAGBH7AAAAAAAAAAAAYETs&#10;AwAAAAAAAAAAgBGxDwAAAAAAAAAAAEbEPgAAAAAAAAAAABgR+wAAAAAAAAAAAGBE7AMAAAAAAAAA&#10;AIARsQ8AAAAAAAAAAABGxD4AAAAAAAAAAAAYEfsAAAAAAAAAAABgROwDAAAAAAAAAACAEbEPAAAA&#10;AAAAAAAARsQ+AAAAAAAAAAAAGBH7AAAAAAAAAAAAYETsAwAAAAAAAAAAgBGxDwAAAAAAAAAAAEbE&#10;PgAAAAAAAAAAABgR+wAAAAAAAAAAAGBE7AMAAAAAAAAAAIARsQ8AAAAAAAAAAABGxD4AAAAAAAAA&#10;AAAYEfsAAAAAAAAAAABgROwDAAAAAAAAAACAEbEPAAAAAAAAAAAARsQ+AAAAAAAAAAAAGBH7AAAA&#10;AAAAAAAAYETsAwAAAAAAAAAAgBGxDwAAAAAAAAAAAEbEPgAAAAAAAAAAABgR+wAAAAAAAAAAAGBE&#10;7AMAAAAAAAAAAIARsQ8AAAAAAAAAAABGxD4AAAAAAAAAAAAYEfsAAAAAAAAAAABgROwDAAAAAAAA&#10;AACAEbEPAAAAAAAAAAAARsQ+AAAAAAAAAAAAGBH7AAAAAAAAAAAAYETsAwAAAAAAAAAAgBGxDwAA&#10;AAAAAAAAAEbEPgAAAAAAAAAAABgR+wAAAAAAAAAAAGBE7AMAAAAAAAAAAIARsQ8AAAAAAAAAAABG&#10;xD4AAAAAAAAAAAAYEfsAAAAAAAAAAABgROwDAAAAAAAAAACAEbEPAAAAAAAAAAAARsQ+AAAAAAAA&#10;AAAAGBH7AAAAAAAAAAAAYETsAwAAAAAAAAAAgBGxDwAAAAAAAAAAAEbEPgAAAAAAAAAAABgR+wAA&#10;AAAAAAAAAGBE7AMAAAAAAAAAAIARsQ8AAAAAAAAAAABGxD4AAAAAAAAAAAAYEfsAAAAAAAAAAABg&#10;ROwDAAAAAAAAAACAEbEPAAAAAAAAAAAARsQ+AAAAAAAAAAAAGBH7AAAAAAAAAAAAYETsAwAAAAAA&#10;AAAAgBGxDwAAAAAAAAAAAEbEPgAAAAAAAAAAABgR+wAAAAAAAAAAAGBE7AMAAAAAAAAAAIARsQ8A&#10;AAAAAAAAAABGxD4AAAAAAAAAAAAYEfsAAAAAAAAAAABgROwDAAAAAAAAAACAEbEPAAAAAAAAAAAA&#10;RsQ+AAAAAAAAAAAAGBH7AAAAAAAAAAAAYETsAwAAAAAAAAAAgBGxDwAAAAAAAAAAAEbEPgAAAAAA&#10;AAAAABgR+wAAAAAAAAAAAGBE7AMAAAAAAAAAAIARsQ8AAAAAAAAAAABGxD4AAAAAAAAAAAAYEfsA&#10;AAAAAAAAAABgROwDAAAAAAAAAACAEbEPAAAAAAAAAAAARsQ+AAAAAAAAAAAAGBH7AAAAAAAAAAAA&#10;YETsAwAAAAAAAAAAgBGxDwAAAAAAAAAAAEbEPgAAAAAAAAAAABgR+wAAAAAAAAAAAGBE7AMAAAAA&#10;AAAAAIARsQ8AAAAAAAAAAABGxD4AAAAAAAAAAAAYEfsAAAAAAAAAAABgROwDAAAAAAAAAACAEbEP&#10;AAAAAAAAAAAARsQ+AAAAAAAAAAAAGBH7AAAAAAAAAAAAYETsAwAAAAAAAAAAgBGxDwAAAAAAAAAA&#10;AEbEPgAAAAAAAAAAABgR+wAAAAAAAAAAAGBE7AMAAAAAAAAAAIARsQ8AAAAAAAAAAABGxD4AAAAA&#10;AAAAAAAYEfsAAAAAAAAAAABgROwDAAAAAAAAAACAEbEPAAAAAAAAAAAARsQ+AAAAAAAAAAAAGBH7&#10;AAAAAAAAAAAAYETsAwAAAAAAAAAAgBGxDwAAAAAAAAAAAEbEPgAAAAAAAAAAABgR+wAAAAAAAAAA&#10;AGBE7AMAAAAAAAAAAIARsQ8AAAAAAAAAAABGxD4AAAAAAAAAAAAYEfsAAAAAAAAAAABgROwDAAAA&#10;AAAAAACAEbEPAAAAAAAAAAAARsQ+AAAAAAAAAAAAGBH7AAAAAAAAAAAAYETsAwAAAAAAAAAAgBGx&#10;DwAAAAAAAAAAAEbEPgAAAAAAAAAAABgR+wAAAAAAAAAAAGBE7AMAAAAAAAAAAIARsQ8AAAAAAAAA&#10;AABGxD4AAAAAAAAAAAAYEfsAAAAAAAAAAABgROwDAAAAAAAAAACAEbEPAAAAAAAAAAAARsQ+AAAA&#10;AAAAAAAAGBH7AAAAAAAAAAAAYETsAwAAAAAAAAAAgBGxDwAAAAAAAAAAAEbEPgAAAAAAAAAAABgR&#10;+wAAAAAAAAAAAGBE7AMAAAAAAAAAAIARsQ8AAAAAAAAAAABGxD4AAAAAAAAAAAAYEfsAAAAAAAAA&#10;AABgROwDAAAAAAAAAACAEbEPAAAAAAAAAAAARsQ+AAAAAAAAAAAAGBH7AAAAAAAAAAAAYETsAwAA&#10;AAAAAAAAgBGxDwAAAAAAAAAAAEbEPgAAAAAAAAAAABgR+wAAAAAAAAAAAGBE7AMAAAAAAAAAAIAR&#10;sQ8AAAAAAAAAAABGxD4AAAAAAAAAAAAYEfsAAAAAAAAAAABgROwDAAAAAAAAAACAEbEPAAAAAAAA&#10;AAAARsQ+AAAAAAAAAAAAGBH7AAAAAAAAAAAAYETsAwAAAAAAAAAAgBGxDwAAAAAAAAAAAEbEPgAA&#10;AAAAAAAAABgR+wAAAAAAAAAAAGBE7AMAAAAAAAAAAIARsQ8AAAAAAAAAAABGxD4AAAAAAAAAAAAY&#10;EfsAAAAAAAAAAABgROwDAAAAAAAAAACAEbEPAAAAAAAAAAAARsQ+AAAAAAAAAAAAGBH7AAAAAAAA&#10;AAAAYETsAwAAAAAAAAAAgBGxDwAAAAAAAAAAAEbEPgAAAAAAAAAAABgR+wAAAAAAAAAAAGBE7AMA&#10;AAAAAAAAAIARsQ8AAAAAAAAAAABGxD4AAAAAAAAAAAAYEfsAAAAAAAAAAABgROwDAAAAAAAAAACA&#10;EbEPAAAAAAAAAAAARsQ+AAAAAAAAAAAAGBH7AAAAAAAAAAAAYETsAwAAAAAAAAAAgBGxDwAAAAAA&#10;AAAAAEbEPgAAAAAAAAAAABgR+wAAAAAAAAAAAGBE7AMAAAAAAAAAAIARsQ8AAAAAAAAAAABGxD4A&#10;AAAAAAAAAAAYEfsAAAAAAAAAAABgROwDAAAAAAAAAACAEbEPAAAAAAAAAAAARsQ+AAAAAAAAAAAA&#10;GBH7AAAAAAAAAAAAYETsAwAAAAAAAAAAgBGxDwAAAAAAAAAAAEbEPgAAAAAAAAAAABgR+wAAAAAA&#10;AAAAAGBE7AMAAAAAAAAAAIARsQ8AAAAAAAAAAABGxD4AAAAAAAAAAAAYEfsAAAAAAAAAAABgROwD&#10;AAAAAAAAAACAEbEPAAAAAAAAAAAARsQ+AAAAAAAAAAAAGBH7AAAAAAAAAAAAYETsAwAAAAAAAAAA&#10;gBGxDwAAAAAAAAAAAEbEPgAAAAAAAAAAABgR+wAAAAAAAAAAAGBE7AMAAAAAAAAAAIARsQ8AAAAA&#10;AAAAAABGxD4AAAAAAAAAAAAYEfsAAAAAAAAAAABgROwDAAAAAAAAAACAEbEPAAAAAAAAAAAARsQ+&#10;AAAAAAAAAAAAGBH7AAAAAAAAAAAAYETsAwAAAAAAAAAAgBGxDwAAAAAAAAAAAEbEPgAAAAAAAAAA&#10;ABgR+wAAAAAAAAAAAGBE7AMAAAAAAAAAAIARsQ8AAAAAAAAAAABGxD4AAAAAAAAAAAAYEfsAAAAA&#10;AAAAAABgROwDAAAAAAAAAACAEbEPAAAAAAAAAAAARsQ+AAAAAAAAAAAAGBH7AAAAAAAAAAAAYETs&#10;AwAAAAAAAAAAgBGxDwAAAAAAAAAAAEbEPgAAAAAAAAAAABgR+wAAAAAAAAAAAGBE7AMAAAAAAAAA&#10;AIARsQ8AAAAAAAAAAABGxD4AAAAAAAAAAAAYEfsAAAAAAAAAAABgROwDAAAAAAAAAACAEbEPAAAA&#10;AAAAAAAARsQ+AAAAAAAAAAAAGBH7AAAAAAAAAAAAYETsAwAAAAAAAAAAgBGxDwAAAAAAAAAAAEbE&#10;PgAAAAAAAAAAABgR+wAAAAAAAAAAAGBE7AMAAAAAAAAAAIARsQ8AAAAAAAAAAABGxD4AAAAAAAAA&#10;AAAYEfsAAAAAAAAAAABgROwDAAAAAAAAAACAEbEPAAAAAAAAAAAARsQ+AAAAAAAAAAAAGBH7AAAA&#10;AAAAAAAAYETsAwAAAAAAAAAAgBGxDwAAAAAAAAAAAEbEPgAAAAAAAAAAABgR+wAAAAAAAAAAAGBE&#10;7AMAAAAAAAAAAIARsQ8AAAAAAAAAAABGxD4AAAAAAAAAAAAYEfsAAAAAAAAAAABgROwDAAAAAAAA&#10;AACAEbEPAAAAAAAAAAAARsQ+AAAAAAAAAAAAGBH7AAAAAAAAAAAAYETsAwAAAAAAAAAAgBGxDwAA&#10;AAAAAAAAAEbEPgAAAAAAAAAAABgR+wAAAAAAAAAAAGBE7AMAAAAAAAAAAIARsQ8AAAAAAAAAAABG&#10;xD4AAAAAAAAAAAAYEfsAAAAAAAAAAABgROwDAAAAAAAAAACAEbEPAAAAAAAAAAAARsQ+AAAAAAAA&#10;AAAAGBH7AAAAAAAAAAAAYETsAwAAAAAAAAAAgBGxDwAAAAAAAAAAAEbEPgAAAAAAAAAAABgR+wAA&#10;AAAAAAAAAGBE7AMAAAAAAAAAAIARsQ8AAAAAAAAAAABGxD4AAAAAAAAAAAAYEfsAAAAAAAAAAABg&#10;ROwDAAAAAAAAAACAEbEPAAAAAAAAAAAARsQ+AAAAAAAAAAAAGBH7AAAAAAAAAAAAYETsAwAAAAAA&#10;AAAAgBGxDwAAAAAAAAAAAEbEPgAAAAAAAAAAABgR+wAAAAAAAAAAAGBE7AMAAAAAAAAAAIARsQ8A&#10;AAAAAAAAAABGxD4AAAAAAAAAAAAYEfsAAAAAAAAAAABgROwDAAAAAAAAAACAEbEPAAAAAAAAAAAA&#10;RsQ+AAAAAAAAAAAAGBH7AAAAAAAAAAAAYETsAwAAAAAAAAAAgBGxDwAAAAAAAAAAAEbEPgAAAAAA&#10;AAAAABgR+wAAAAAAAAAAAGBE7AMAAAAAAAAAAIARsQ8AAAAAAAAAAABGxD4AAAAAAAAAAAAYEfsA&#10;AAAAAAAAAABgROwDAAAAAAAAAACAEbEPAAAAAAAAAAAARsQ+AAAAAAAAAAAAGBH7AAAAAAAAAAAA&#10;YETsAwAAAAAAAAAAgBGxDwAAAAAAAAAAAEbEPgAAAAAAAAAAABgR+wAAAAAAAAAAAGBE7AMAAAAA&#10;AAAAAIARsQ8AAAAAAAAAAABGxD4AAAAAAAAAAAAYEfsAAAAAAAAAAABgROwDAAAAAAAAAACAEbEP&#10;AAAAAAAAAAAARsQ+AAAAAAAAAAAAGBH7AAAAAAAAAAAAYETsAwAAAAAAAIhdOxYAAAAAGORvPY0d&#10;xREAAIyIfQAAAAAAAAAAADAi9gEAAAAAAAAAAMCI2AcAAAAAAAAAAAAjYh8AAAAAAAAAAACMiH0A&#10;AAAAAAAAAAAwIvYBAAAAAAAAAADAiNgHAAAAAAAAAAAAI2IfAAAAAAAAAAAAjIh9AAAAAAAAAAAA&#10;MCL2AQAAAAAAAAAAwIjYBwAAAAAAAAAAACNiHwAAAAAAAAAAAIyIfQAAAAAAAAAAADAi9gEAAAAA&#10;AAAAAMCI2AcAAAAAAAAAAAAjYh8AAAAAAAAAAACMiH0AAAAAAAAAAAAwIvYBAAAAAAAAAADAiNgH&#10;AAAAAAAAAAAAI2IfAAAAAAAAAAAAjIh9AAAAAAAAAAAAMCL2AQAAAAAAAAAAwIjYBwAAAAAAAAAA&#10;ACNiHwAAAAAAAAAAAIyIfQAAAAAAAAAAADAi9gEAAAAAAAAAAMCI2AcAAAAAAAAAAAAjYh8AAAAA&#10;AAAAAACMiH0AAAAAAAAAAAAwIvYBAAAAAAAAAADAiNgHAAAAAAAAAAAAI2IfAAAAAAAAAAAAjIh9&#10;AAAAAAAAAAAAMCL2AQAAAAAAAAAAwIjYBwAAAAAAAAAAACNiHwAAAAAAAAAAAIyIfQAAAAAAAAAA&#10;ADAi9gEAAAAAAAAAAMCI2AcAAAAAAAAAAAAjYh8AAAAAAAAAAACMiH0AAAAAAAAAAAAwIvYBAAAA&#10;AAAAAADAiNgHAAAAAAAAAAAAI2IfAAAAAAAAAAAAjIh9AAAAAAAAAAAAMCL2AQAAAAAAAAAAwIjY&#10;BwAAAAAAAAAAACNiHwAAAAAAAAAAAIyIfQAAAAAAAAAAADAi9gEAAAAAAAAAAMCI2AcAAAAAAAAA&#10;AAAjYh8AAAAAAAAAAACMiH0AAAAAAAAAAAAwIvYBAAAAAAAAAADAiNgHAAAAAAAAAAAAI2IfAAAA&#10;AAAAAAAAjIh9AAAAAAAAAAAAMCL2AQAAAAAAAAAAwIjYBwAAAAAAAAAAACNiHwAAAAAAAAAAAIyI&#10;fQAAAAAAAAAAADAi9gEAAAAAAAAAAMCI2AcAAAAAAAAAAAAjYh8AAAAAAAAAAACMiH0AAAAAAAAA&#10;AAAwIvYBAAAAAAAAAADAiNgHAAAAAAAAAAAAI2IfAAAAAAAAAAAAjIh9AAAAAAAAAAAAMCL2AQAA&#10;AAAAAAAAwIjYBwAAAAAAAAAAACNiHwAAAAAAAAAAAIyIfQAAAAAAAAAAADAi9gEAAAAAAAAAAMCI&#10;2AcAAAAAAAAAAAAjYh8AAAAAAAAAAACMiH0AAAAAAAAAAAAwIvYBAAAAAAAAAADAiNgHAAAAAAAA&#10;AAAAI2IfAAAAAAAAAAAAjIh9AAAAAAAAAAAAMCL2AQAAAAAAAAAAwIjYBwAAAAAAAAAAACNiHwAA&#10;AAAAAAAAAIyIfQAAAAAAAAAAADAi9gEAAAAAAAAAAMCI2AcAAAAAAAAAAAAjYh8AAAAAAAAAAACM&#10;iH0AAAAAAAAAAAAwIvYBAAAAAAAAAADAiNgHAAAAAAAAAAAAI2IfAAAAAAAAAAAAjIh9AAAAAAAA&#10;AAAAMCL2AQAAAAAAAAAAwIjYBwAAAAAAAAAAACNiHwAAAAAAAAAAAIyIfQAAAAAAAAAAADAi9gEA&#10;AAAAAAAAAMCI2AcAAAAAAAAAAAAjYh8AAAAAAAAAAACMiH0AAAAAAAAAAAAwIvYBAAAAAAAAAADA&#10;iNgHAAAAAAAAAAAAI2IfAAAAAAAAAAAAjIh9AAAAAAAAAAAAMCL2AQAAAAAAAAAAwIjYBwAAAAAA&#10;AAAAACNiHwAAAAAAAAAAAIyIfQAAAAAAAAAAADAi9gEAAAAAAAAAAMCI2AcAAAAAAAAAAAAjYh8A&#10;AAAAAAAAAACMiH0AAAAAAAAAAAAwIvYBAAAAAAAAAADAiNgHAAAAAAAAAAAAI2IfAAAAAAAAAAAA&#10;jIh9AAAAAAAAAAAAMCL2AQAAAAAAAAAAwIjYBwAAAAAAAAAAACNiHwAAAAAAAAAAAIyIfQAAAAAA&#10;AAAAADAi9gEAAAAAAAAAAMCI2AcAAAAAAAAAAAAjYh8AAAAAAAAAAACMiH0AAAAAAAAAAAAwIvYB&#10;AAAAAAAAAADAiNgHAAAAAAAAAAAAI2IfAAAAAAAAAAAAjIh9AAAAAAAAAAAAMCL2AQAAAAAAAAAA&#10;wIjYBwAAAAAAAAAAACNiHwAAAAAAAAAAAIyIfQAAAAAAAAAAADAi9gEAAAAAAAAAAMCI2AcAAAAA&#10;AAAAAAAjYh8AAAAAAAAAAACMiH0AAAAAAAAAAAAwIvYBAAAAAAAAAADAiNgHAAAAAAAAAAAAI2If&#10;AAAAAAAAAAAAjIh9AAAAAAAAAAAAMCL2AQAAAAAAAAAAwIjYBwAAAAAAAAAAACNiHwAAAAAAAAAA&#10;AIyIfQAAAAAAAAAAADAi9gEAAAAAAAAAAMCI2AcAAAAAAAAAAAAjYh8AAAAAAAAAAACMiH0AAAAA&#10;AAAAAAAwIvYBAAAAAAAAAADAiNgHAAAAAAAAAAAAI2IfAAAAAAAAAAAAjIh9AAAAAAAAAAAAMCL2&#10;AQAAAAAAAAAAwIjYBwAAAAAAAAAAACNiHwAAAAAAAAAAAIyIfQAAAAAAAAAAADAi9gEAAAAAAAAA&#10;AMCI2AcAAAAAAAAAAAAjYh8AAAAAAAAAAACMiH0AAAAAAAAAAAAwIvYBAAAAAAAAAACXrOqDAAAg&#10;AElEQVTAiNgHAAAAAAAAAAAAI2IfAAAAAAAAAAAAjIh9AAAAAAAAAAAAMCL2AQAAAAAAAAAAwIjY&#10;BwAAAAAAAAAAACNiHwAAAAAAAAAAAIyIfQAAAAAAAAAAADAi9gEAAAAAAAAAAMCI2AcAAAAAAAAA&#10;AAAjYh8AAAAAAAAAAACMiH0AAAAAAAAAAAAwIvYBAAAAAAAAAADAiNgHAAAAAAAAAAAAI2IfAAAA&#10;AAAAAAAAjIh9AAAAAAAAAAAAMCL2AQAAAAAAAAAAwIjYBwAAAAAAAAAAACNiHwAAAAAAAAAAAIyI&#10;fQAAAAAAAAAAADAi9gEAAAAAAAAAAMCI2AcAAAAAAAAAAAAjYh8AAAAAAAAAAACMiH0AAAAAAAAA&#10;AAAwIvYBAAAAAAAAAADAiNgHAAAAAAAAAAAAI2IfAAAAAAAAAAAAjIh9AAAAAAAAAAAAMCL2AQAA&#10;AAAAAAAAwIjYBwAAAAAAAAAAACNiHwAAAAAAAAAAAIyIfQAAAAAAAAAAADAi9gEAAAAAAAAAAMCI&#10;2AcAAAAAAAAAAAAjYh8AAAAAAAAAAACMiH0AAAAAAAAAAAAwIvYBAAAAAAAAAADAiNgHAAAAAAAA&#10;AAAAI2IfAAAAAAAAAAAAjIh9AAAAAAAAAAAAMCL2AQAAAAAAAAAAwIjYBwAAAAAAAAAAACNiHwAA&#10;AAAAAAAAAIyIfQAAAAAAAAAAADAi9gEAAAAAAAAAAMCI2AcAAAAAAAAAAAAjYh8AAAAAAAAAAACM&#10;iH0AAAAAAAAAAAAwIvYBAAAAAAAAAADAiNgHAAAAAAAAAAAAI2IfAAAAAAAAAAAAjIh9AAAAAAAA&#10;AAAAMCL2AQAAAAAAAAAAwIjYBwAAAAAAAAAAACNiHwAAAAAAAAAAAIyIfQAAAAAAAAAAADAi9gEA&#10;AAAAAAAAAMCI2AcAAAAAAAAAAAAjYh8AAAAAAAAAAACMiH0AAAAAAAAAAAAwIvYBAAAAAAAAAADA&#10;iNgHAAAAAAAAAAAAI2IfAAAAAAAAAAAAjIh9AAAAAAAAAAAAMCL2AQAAAAAAAAAAwIjYBwAAAAAA&#10;AAAAACNiHwAAAAAAAAAAAIyIfQAAAAAAAAAAADAi9gEAAAAAAAAAAMCI2AcAAAAAAAAAAAAjYh8A&#10;AAAAAAAAAACMiH0AAAAAAAAAAAAwIvYBAAAAAAAAAADAiNgHAAAAAAAAAAAAI2IfAAAAAAAAAAAA&#10;jIh9AAAAAAAAAAAAMCL2AQAAAAAAAAAAwIjYBwAAAAAAAAAAACNiHwAAAAAAAAAAAIyIfQAAAAAA&#10;AAAAADAi9gEAAAAAAAAAAMCI2AcAAAAAAAAAAAAjYh8AAAAAAAAAAACMiH0AAAAAAAAAAAAwIvYB&#10;AAAAAAAAAADAiNgHAAAAAAAAAAAAI2IfAAAAAAAAAAAAjIh9AAAAAAAAAAAAMCL2AQAAAAAAAAAA&#10;wIjYBwAAAAAAAAAAACNiHwAAAAAAAAAAAIyIfQAAAAAAAAAAADAi9gEAAAAAAAAAAMCI2AcAAAAA&#10;AAAAAAAjYh8AAAAAAAAAAACMiH0AAAAAAAAAAAAwIvYBAAAAAAAAAADAiNgHAAAAAAAAAAAAI2If&#10;AAAAAAAAAAAAjIh9AAAAAAAAAAAAMCL2AQAAAAAAAAAAwIjYBwAAAAAAAAAAACNiHwAAAAAAAAAA&#10;AIyIfQAAAAAAAAAAADAi9gEAAAAAAAAAAMCI2AcAAAAAAAAAAAAjYh8AAAAAAAAAAACMiH0AAAAA&#10;AAAAAAAwIvYBAAAAAAAAAADAiNgHAAAAAAAAAAAAI2IfAAAAAAAAAAAAjIh9AAAAAAAAAAAAMCL2&#10;AQAAAAAAAAAAwIjYBwAAAAAAAAAAACNiHwAAAAAAAAAAAIyIfQAAAAAAAAAAADAi9gEAAAAAAAAA&#10;AMCI2AcAAAAAAAAAAAAjYh8AAAAAAAAAAACMiH0AAAAAAAAAAAAwIvYBAAAAAAAAAADAiNgHAAAA&#10;AAAAAAAAI2IfAAAAAAAAAAAAjIh9AAAAAAAAAAAAMCL2AQAAAAAAAAAAwIjYBwAAAAAAAAAAACNi&#10;HwAAAAAAAAAAAIyIfQAAAAAAAAAAADAi9gEAAAAAAAAAAMCI2AcAAAAAAAAAAAAjYh8AAAAAAAAA&#10;AACMiH0AAAAAAAAAAAAwIvYBAAAAAAAAAADAiNgHAAAAAAAAAAAAI2IfAAAAAAAAAAAAjIh9AAAA&#10;AAAAAAAAMCL2AQAAAAAAAAAAwIjYBwAAAAAAAAAAACNiHwAAAAAAAAAAAIyIfQAAAAAAAAAAADAi&#10;9gEAAAAAAAAAAMCI2AcAAAAAAAAAAAAjYh8AAAAAAAAAAACMiH0AAAAAAAAAAAAwIvYBAAAAAAAA&#10;AADAiNgHAAAAAAAAAAAAI2IfAAAAAAAAAAAAjIh9AAAAAAAAAAAAMCL2AQAAAAAAAAAAwIjYBwAA&#10;AAAAAAAAACNiHwAAAAAAAAAAAIyIfQAAAAAAAAAAADAi9gEAAAAAAAAAAMCI2AcAAAAAAAAAAAAj&#10;Yh8AAAAAAAAAAACMiH0AAAAAAAAAAAAwIvYBAAAAAAAAAADAiNgHAAAAAAAAAAAAI2IfAAAAAAAA&#10;AAAAjIh9AAAAAAAAAAAAMCL2AQAAAAAAAAAAwIjYBwAAAAAAAAAAACNiHwAAAAAAAAAAAIyIfQAA&#10;AAAAAAAAADAi9gEAAAAAAAAAAMCI2AcAAAAAAAAAAAAjYh8AAAAAAAAAAACMiH0AAAAAAAAAAAAw&#10;IvYBAAAAAAAAAADAiNgHAAAAAAAAAAAAI2IfAAAAAAAAAAAAjIh9AAAAAAAAAAAAMCL2AQAAAAAA&#10;AAAAwIjYBwAAAAAAAAAAACNiHwAAAAAAAAAAAIyIfQAAAAAAAAAAADAi9gEAAAAAAAAAAMCI2AcA&#10;AAAAAAAAAAAjYh8AAAAAAAAAAACMiH0AAAAAAAAAAAAwIvYBAAAAAAAAAADAiNgHAAAAAAAAAAAA&#10;I2IfAAAAAAAAAAAAjIh9AAAAAAAAAAAAMCL2AQAAAAAAAAAAwIjYBwAAAAAAAAAAACNiHwAAAAAA&#10;AAAAAIyIfQAAAAAAAAAAADAi9gEAAAAAAAAAAMCI2AcAAAAAAAAAAAAjYh8AAAAAAAAAAACMiH0A&#10;AAAAAAAAAAAwIvYBAAAAAAAAAADAiNgHAAAAAAAAAAAAI2IfAAAAAAAAAAAAjIh9AAAAAAAAAAAA&#10;MCL2AQAAAAAAAAAAwIjYBwAAAAAAAAAAACNiHwAAAAAAAAAAAIyIfQAAAAAAAAAAADAi9gEAAAAA&#10;AAAAAMCI2AcAAAAAAAAAAAAjYh8AAAAAAAAAAACMiH0AAAAAAAAAAAAwIvYBAAAAAAAAAADAiNgH&#10;AAAAAAAAAAAAI2IfAAAAAAAAAAAAjIh9AAAAAAAAAAAAMCL2AQAAAAAAAAAAwIjYBwAAAAAAAAAA&#10;ACNiHwAAAAAAAAAAAIyIfQAAAAAAAAAAADAi9gEAAAAAAAAAAMCI2AcAAAAAAAAAAAAjYh8AAAAA&#10;AAAAAACMiH0AAAAAAAAAAAAwIvYBAAAAAAAAAADAiNgHAAAAAAAAAAAAI2IfAAAAAAAAAAAAjIh9&#10;AAAAAAAAAAAAMCL2AQAAAAAAAAAAwIjYBwAAAAAAAAAAACNiHwAAAAAAAAAAAIyIfQAAAAAAAAAA&#10;ADAi9gEAAAAAAAAAAMCI2AcAAAAAAAAAAAAjYh8AAAAAAAAAAACMiH0AAAAAAAAAAAAwIvYBAAAA&#10;AAAAAADAiNgHAAAAAAAAAAAAI2IfAAAAAAAAAAAAjIh9AAAAAAAAAAAAMCL2AQAAAAAAAAAAwIjY&#10;BwAAAAAAAAAAACNiHwAAAAAAAAAAAIyIfQAAAAAAAAAAADAi9gEAAAAAAAAAAMCI2AcAAAAAAAAA&#10;AAAjYh8AAAAAAAAAAACMiH0AAAAAAAAAAAAwIvYBAAAAAAAAAADAiNgHAAAAAAAAAAAAI2IfAAAA&#10;AAAAAAAAjIh9AAAAAAAAAAAAMCL2AQAAAAAAAAAAwIjYBwAAAAAAAAAAACNiHwAAAAAAAAAAAIyI&#10;fQAAAAAAAAAAADAi9gEAALFrxwIAAAAAg/ytp7GjOAIAAAAAAABGxD4AAAAAAAAAAAAYEfsAAAAA&#10;AAAAAABgROwDAAAAAAAAAACAEbEPAAAAAAAAAAAARsQ+AAAAAAAAAAAAGBH7AAAAAAAAAAAAYETs&#10;AwAAAAAAAAAAgBGxDwAAAAAAAAAAAEbEPgAAAAAAAAAAABgR+wAAAAAAAAAAAGBE7AMAAAAAAAAA&#10;AIARsQ8AAAAAAAAAAABGxD4AAAAAAAAAAAAYEfsAAAAAAAAAAABgROwDAAAAAAAAAACAEbEPAAAA&#10;AAAAAAAARsQ+AAAAAAAAAAAAGBH7AAAAAAAAAAAAYETsAwAAAAAAAAAAgBGxDwAAAAAAAAAAAEbE&#10;PgAAAAAAAAAAABgR+wAAAAAAAAAAAGBE7AMAAAAAAAAAAIARsQ8AAAAAAAAAAABGxD4AAAAAAAAA&#10;AAAYEfsAAAAAAAAAAABgROwDAAAAAAAAAACAEbEPAAAAAAAAAAAARsQ+AAAAAAAAAAAAGBH7AAAA&#10;AAAAAAAAYETsAwAAAAAAAAAAgBGxDwAAAAAAAAAAAEbEPgAAAAAAAAAAABgR+wAAAAAAAAAAAGBE&#10;7AMAAAAAAAAAAIARsQ8AAAAAAAAAAABGxD4AAAAAAAAAAAAYEfsAAAAAAAAAAABgROwDAAAAAAAA&#10;AACAEbEPAAAAAAAAAAAARsQ+AAAAAAAAAAAAGBH7AAAAAAAAAAAAYETsAwAAAAAAAAAAgBGxDwAA&#10;AAAAAAAAAEbEPgAAAAAAAAAAABgR+wAAAAAAAAAAAGBE7AMAAAAAAAAAAIARsQ8AAAAAAAAAAABG&#10;xD4AAAAAAAAAAAAYEfsAAAAAAAAAAABgROwDAAAAAAAAAACAEbEPAAAAAAAAAAAARsQ+AAAAAAAA&#10;AAAAGBH7AAAAAAAAAAAAYETsAwAAAAAAAAAAgBGxDwAAAAAAAAAAAEbEPgAAAAAAAAAAABgR+wAA&#10;AAAAAAAAAGBE7AMAAAAAAAAAAIARsQ8AAAAAAAAAAABGxD4AAAAAAAAAAAAYEfsAAAAAAAAAAABg&#10;ROwDAAAAAAAAAACAEbEPAAAAAAAAAAAARsQ+AAAAAAAAAAAAGBH7AAAAAAAAAAAAYETsAwAAAAAA&#10;AAAAgBGxDwAAAAAAAAAAAEbEPgAAAAAAAAAAABgR+wAAAAAAAAAAAGBE7AMAAAAAAAAAAIARsQ8A&#10;AAAAAAAAAABGxD4AAAAAAAAAAAAYEfsAAAAAAAAAAABgROwDAAAAAAAAAACAEbEPAAAAAAAAAAAA&#10;RsQ+AAAAAAAAAAAAGBH7AAAAAAAAAAAAYETsAwAAAAAAAAAAgBGxDwAAAAAAAAAAAEbEPgAAAAAA&#10;AAAAABgR+wAAAAAAAAAAAGBE7AMAAAAAAAAAAIARsQ8AAAAAAAAAAABGxD4AAAAAAAAAAAAYEfsA&#10;AAAAAAAAAABgROwDAAAAAAAAAACAEbEPAAAAAAAAAAAARsQ+AAAAAAAAAAAAGBH7AAAAAAAAAAAA&#10;YETsAwAAAAAAAAAAgBGxDwAAAAAAAAAAAEbEPgAAAAAAAAAAABgR+wAAAAAAAAAAAGBE7AMAAAAA&#10;AAAAAIARsQ8AAAAAAAAAAABGxD4AAAAAAAAAAAAYEfsAAAAAAAAAAABgROwDAAAAAAAAAACAEbEP&#10;AAAAAAAAAAAARsQ+AAAAAAAAAAAAGBH7AAAAAAAAAAAAYETsAwAAAAAAAAAAgBGxDwAAAAAAAAAA&#10;AEbEPgAAAAAAAAAAABgR+wAAAAAAAAAAAGBE7AMAAAAAAAAAAIARsQ8AAAAAAAAAAABGxD4AAAAA&#10;AAAAAAAYEfsAAAAAAAAAAABgROwDAAAAAAAAAACAEbEPAAAAAAAAAAAARsQ+AAAAAAAAAAAAGBH7&#10;AAAAAAAAAAAAYETsAwAAAAAAAAAAgBGxDwAAAAAAAAAAAEbEPgAAAAAAAAAAABgR+wAAAAAAAAAA&#10;AGBE7AMAAAAAAAAAAIARsQ8AAAAAAAAAAABGxD4AAAAAAAAAAAAYEfsAAAAAAAAAAABgROwDAAAA&#10;AAAAAACAEbEPAAAAAAAAAAAARsQ+AAAAAAAAAAAAGBH7AAAAAAAAAAAAYETsAwAAAAAAAAAAgBGx&#10;DwAAAAAAAAAAAEbEPgAAAAAAAAAAABgR+wAAAAAAAAAAAGBE7AMAAAAAAAAAAIARsQ8AAAAAAAAA&#10;AABGxD4AAAAAAAAAAAAYEfsAAAAAAAAAAABgROwDAAAAAAAAAACAEbEPAAAAAAAAAAAARsQ+AAAA&#10;AAAAAAAAGBH7AAAAAAAAAAAAYETsAwAAAAAAAAAAgBGxDwAAAAAAAAAAAEbEPgAAAAAAAAAAABgR&#10;+wAAAAAAAAAAAGBE7AMAAAAAAAAAAIARsQ8AAAAAAAAAAABGxD4AAAAAAAAAAAAYEfsAAAAAAAAA&#10;AABgROwDAAAAAAAAAACAEbEPAAAAAAAAAAAARsQ+AAAAAAAAAAAAGBH7AAAAAAAAAAAAYETsAwAA&#10;AAAAAAAAgBGxDwAAAAAAAAAAAEbEPgAAAAAAAAAAABgR+wAAAAAAAAAAAGBE7AMAAAAAAAAAAIAR&#10;sQ8AAAAAAAAAAABGxD4AAAAAAAAAAAAYEfsAAAAAAAAAAABgROwDAAAAAAAAAACAEbEPAAAAAAAA&#10;AAAARsQ+AAAAAAAAAAAAGBH7AAAAAAAAAAAAYETsAwAAAAAAAAAAgBGxDwAAAAAAAAAAAEbEPgAA&#10;AAAAAAAAABgR+wAAAAAAAAAAAGBE7AMAAAAAAAAAAIARsQ8AAAAAAAAAAABGxD4AAAAAAAAAAAAY&#10;EfsAAAAAAAAAAABgROwDAAAAAAAAAACAEbEPAAAAAAAAAAAARsQ+AAAAAAAAAAAAGBH7AAAAAAAA&#10;AAAAYETsAwAAAAAAAAAAgBGxDwAAAAAAAAAAAEbEPgAAAAAAAAAAABgR+wAAAAAAAAAAAGBE7AMA&#10;AAAAAAAAAIARsQ8AAAAAAAAAAABGxD4AAAAAAAAAAAAYEfsAAAAAAAAAAABgROwDAAAAAAAAAACA&#10;EbEPAAAAAAAAAAAARsQ+AAAAAAAAAAAAGBH7AAAAAAAAAAAAYETsAwAAAAAAAAAAgBGxDwAAAAAA&#10;AAAAAEbEPgAAAAAAAAAAABgR+wAAAAAAAAAAAGBE7AMAAAAAAAAAAIARsQ8AAAAAAAAAAABGxD4A&#10;AAAAAAAAAAAYEfsAAAAAAAAAAABgROwDAAAAAAAAAACAEbEPAAAAAAAAAAAARsQ+AAAAAAAAAAAA&#10;GBH7AAAAAAAAAAAAYETsAwAAAAAAAAAAgBGxDwAAAAAAAAAAAEbEPgAAAAAAAAAAABgR+wAAAAAA&#10;AAAAAGBE7AMAAAAAAAAAAIARsQ8AAAAAAAAAAABGxD4AAAAAAAAAAAAYEfsAAAAAAAAAAABgROwD&#10;AAAAAAAAAACAEbEPAAAAAAAAAAAARsQ+AAAAAAAAAAAAGBH7AAAAAAAAAAAAYETsAwAAAAAAAAAA&#10;gBGxDwAAAAAAAAAAAEbEPgAAAAAAAAAAABgR+wAAAAAAAAAAAGBE7AMAAAAAAAAAAIARsQ8AAAAA&#10;AAAAAABGxD4AAAAAAAAAAAAYEfsAAAAAAAAAAABgROwDAAAAAAAAAACAEbEPAAAAAAAAAAAARsQ+&#10;AAAAAAAAAAAAGBH7AAAAAAAAAAAAYETsAwAAAAAAAAAAgBGxDwAAAAAAAAAAAEbEPgAAAAAAAAAA&#10;ABgR+wAAAAAAAAAAAGBE7AMAAAAAAAAAAIARsQ8AAAAAAAAAAABGxD4AAAAAAAAAAAAYEfsAAAAA&#10;AAAAAABgROwDAAAAAAAAAACAEbEPAAAAAAAAAAAARsQ+AAAAAAAAAAAAGBH7AAAAAAAAAAAAYETs&#10;AwAAAAAAAAAAgBGxDwAAAAAAAAAAAEbEPgAAAAAAAAAAABgR+wAAAAAAAAAAAGBE7AMAAAAAAAAA&#10;AIARsQ8AAAAAAAAAAABGxD4AAAAAAAAAAAAYEfsAAAAAAAAAAABgROwDAAAAAAAAAACAEbEPAAAA&#10;AAAAAAAARsQ+AAAAAAAAAAAAGBH7AAAAAAAAAAAAYETsAwAAAAAAAAAAgBGxDwAAAAAAAAAAAEbE&#10;PgAAAAAAAAAAABgR+wAAAAAAAAAAAGBE7AMAAAAAAAAAAIARsQ8AAAAAAAAAAABGxD4AAAAAAAAA&#10;AAAYEfsAAAAAAAAAAABgROwDAAAAAAAAAACAEbEPAAAAAAAAAAAARsQ+AAAAAAAAAAAAGBH7AAAA&#10;AAAAAAAAYETsAwAAAAAAAAAAgBGxDwAAAAAAAAAAAEbEPgAAAAAAAAAAABgR+wAAAAAAAAAAAGBE&#10;7AMAAAAAAAAAAIARsQ8AAAAAAAAAAABGxD4AAAAAAAAAAAAYEfsAAAAAAAAAAABgROwDAAAAAAAA&#10;AACAEbEPAAAAAAAAAAAARsQ+AAAAAAAAAAAAGBH7AAAAAAAAAAAAYETsAwAAAAAAAAAAgBGxDwAA&#10;AAAAAAAAAEbEPgAAAAAAAAAAABgR+wAAAAAAAAAAAGBE7AMAAAAAAAAAAIARsQ8AAAAAAAAAAABG&#10;xD4AAAAAAAAAAAAYEfsAAAAAAAAAAABgROwDAAAAAAAAAACAEbEPAAAAAAAAAAAARsQ+AAAAAAAA&#10;AAAAGBH7AAAAAAAAAAAAYETsAwAAAAAAAAAAgBGxDwAAAAAAAAAAAEbEPgAAAAAAAAAAABgR+wAA&#10;AAAAAAAAAGBE7AMAAAAAAAAAAIARsQ8AAAAAAAAAAABGxD4AAAAAAAAAAAAYEfsAAAAAAAAAAABg&#10;ROwDAAAAAAAAAACAEbEPAAAAAAAAAAAARsQ+AAAAAAAAAAAAGBH7AAAAAAAAAAAAYETsAwAAAAAA&#10;AAAAgBGxDwAAAAAAAAAAAEbEPgAAAAAAAAAAABgR+wAAAAAAAAAAAGBE7AMAAAAAAAAAAIARsQ8A&#10;AAAAAAAAAABGxD4AAAAAAAAAAAAYEfsAAAAAAAAAAABgROwDAAAAAAAAAACAEbEPAAAAAAAAAAAA&#10;RsQ+AAAAAAAAAAAAGBH7AAAAAAAAAAAAYETsAwAAAAAAAAAAgBGxDwAAAAAAAAAAAEbEPgAAAAAA&#10;AAAAABgR+wAAAAAAAAAAAGBE7AMAAAAAAAAAAIARsQ8AAAAAAAAAAABGxD4AAAAAAAAAAAAYEfsA&#10;AAAAAAAAAABgROwDAAAAAAAAAACAEbEPAAAAAAAAAAAARsQ+AAAAAAAAAAAAGBH7AAAAAAAAAAAA&#10;YETsAwAAAAAAAAAAgBGxDwAAAAAAAAAAAEbEPgAAAAAAAAAAABgR+wAAAAAAAAAAAGBE7AMAAAAA&#10;AAAAAIARsQ8AAAAAAAAAAABGxD4AAAAAAAAAAAAYEfsAAAAAAAAAAABgROwDAAAAAAAAAACAEbEP&#10;AAAAAAAAAAAARsQ+AAAAAAAAAAAAGBH7AAAAAAAAAAAAYETsAwAAAAAAAAAAgBGxDwAAAAAAAAAA&#10;AEbEPgAAAAAAAAAAABgR+wAAAAAAAAAAAGBE7AMAAAAAAAAAAIARsQ8AAAAAAAAAAABGxD4AAAAA&#10;AAAAAAAYEfsAAAAAAAAAAABgROwDAAAAAAAAAACAEbEPAAAAAAAAAAAARsQ+AAAAAAAAAAAAGBH7&#10;AAAAAAAAAAAAYETsAwAAAAAAAAAAgBGxDwAAAAAAAAAAAEbEPgAAAAAAAAAAABgR+wAAAAAAAAAA&#10;AGBE7AMAAAAAAAAAAIARsQ8AAAAAAAAAAABGxD4AAAAAAAAAAAAYEfsAAAAAAAAAAABgROwDAAAA&#10;AAAAAACAEbEPAAAAAAAAAAAARsQ+AAAAAAAAAAAAGBH7AAAAAAAAAAAAYETsAwAAAAAAAAAAgBGx&#10;DwAAAAAAAAAAAEbEPgAAAAAAAAAAABgR+wAAAAAAAAAAAGBE7AMAAAAAAAAAAIARsQ8AAAAAAAAA&#10;AABGxD4AAAAAAAAAAAAYEfsAAAAAAAAAAABgROwDAAAAAAAAAACAEbEPAAAAAAAAAAAARsQ+AAAA&#10;AAAAAAAAGBH7AAAAAAAAAAAAYETsAwAAAAAAAAAAgBGxDwAAAAAAAAAAAEbEPgAAAAAAAAAAABgR&#10;+wAAAAAAAAAAAGBE7AMAAAAAAAAAAIARsQ8AAAAAAAAAAABGxD4AAAAAAAAAAAAYEfsAAAAAAAAA&#10;AABgROwDAAAAAAAAAACAEbEPAAAAAAAAAAAARsQ+AAAAAAAAAAAAGBH7AAAAAAAAAAAAYETsAwAA&#10;AAAAAAAAgBGxDwAAAAAAAAAAAEbEPgAAAAAAAAAAABgR+wAAAAAAAAAAAGBE7AMAAAAAAAAAAIAR&#10;sQ8AAAAAAAAAAABGxD4AAAAAAAAAAAAYEfsAAAAAAAAAAABgROwDAAAAAAAAAACAEbEPAAAAAAAA&#10;AAAARsQ+AAAAAAAAAAAAGBH7AAAAAAAAAAAAYETsAwAAAAAAAAAAgBGxDwAAAAAAAAAAAEbEPgAA&#10;AAAAAAAAABgR+wAAAAAAAAAAAGBE7AMAAAAAAAAAAIARsQ8AAAAAAAAAAABGxD4AAAAAAAAAAAAY&#10;EfsAAAAAAAAAAABgROwDAAAAAAAAAACAEbEPAAAAAAAAAAAARsQ+AAAAAAAAAAAAGBH7AAAAAAAA&#10;AAAAYETsAwAAAAAAAAAAgBGxDwAAAAAAAAAAAEbEPgAAAAAAAAAAABgR+wAAAAAAAAAAAGBE7AMA&#10;AAAAAAAAAIARsQ8AAAAAAAAAAABGxD4AAAAAAAAAAIhdOxYAAAAAGORvPY0dxRHAiNgHAAAAAAAA&#10;AAAAI2IfAAAAAAAAAAAAjIh9AAAAAAAAAAAAMCL2AQAAAAAAAAAAwIjYBwAAAAAAAAAAACNiHwAA&#10;AAAAAAAAAIyIfQAAAAAAAAAAADAi9gEAAAAAAAAAAMCI2AcAAAAAAAAAAAAjYh1E51oAACAASURB&#10;VB8AAAAAAAAAAACMiH0AAAAAAAAAAAAwIvYBAAAAAAAAAADAiNgHAAAAAAAAAAAAI2IfAAAAAAAA&#10;AAAAjIh9AAAAAAAAAAAAMCL2AQAAAAAAAAAAwIjYBwAAAAAAAAAAACNiHwAAAAAAAAAAAIyIfQAA&#10;AAAAAAAAADAi9gEAAAAAAAAAAMCI2AcAAAAAAAAAAAAjYh8AAAAAAAAAAACMiH0AAAAAAAAAAAAw&#10;IvYBAAAAAAAAAADAiNgHAAAAAAAAAAAAI2IfAAAAAAAAAAAAjIh9AAAAAAAAAAAAMCL2AQAAAAAA&#10;AAAAwIjYBwAAAAAAAAAAACNiHwAAAAAAAAAAAIyIfQAAAAAAAAAAADAi9gEAAAAAAAAAAMCI2AcA&#10;AAAAAAAAAAAjYh8AAAAAAAAAAACMiH0AAAAAAAAAAAAwIvYBAAAAAAAAAADAiNgHAAAAAAAAAAAA&#10;I2IfAAAAAAAAAAAAjIh9AAAAAAAAAAAAMCL2AQAAAAAAAAAAwIjYBwAAAAAAAAAAACNiHwAAAAAA&#10;AAAAAIyIfQAAAAAAAAAAADAi9gEAAAAAAAAAAMCI2AcAAAAAAAAAAAAjYh8AAAAAAAAAAACMiH0A&#10;AAAAAAAAAAAwIvYBAAAAAAAAAADAiNgHAAAAAAAAAAAAI2IfAAAAAAAAAAAAjIh9AAAAAAAAAAAA&#10;MCL2AQAAAAAAAAAAwIjYBwAAAAAAAAAAACNiHwAAAAAAAAAAAIyIfQAAAAAAAAAAADAi9gEAAAAA&#10;AAAAAMCI2AcAAAAAAAAAAAAjYh8AAAAAAAAAAACMiH0AAAAAAAAAAAAwIvYBAAAAAAAAAADAiNgH&#10;AAAAAAAAAAAAI2IfAAAAAAAAAAAAjIh9AAAAAAAAAAAAMCL2AQAAAAAAAAAAwIjYBwAAAAAAAAAA&#10;ACNiHwAAAAAAAAAAAIyIfQAAAAAAAAAAADAi9gEAAAAAAAAAAMCI2AcAAAAAAAAAAAAjYh8AAAAA&#10;AAAAAACMiH0AAAAAAAAAAAAwIvYBAAAAAAAAAADAiNgHAAAAAAAAAAAAI2IfAAAAAAAAAAAAjIh9&#10;AAAAAAAAAAAAMCL2AQAAAAAAAAAAwIjYBwAAAAAAAAAAACNiHwAAAAAAAAAAAIyIfQAAAAAAAAAA&#10;ADAi9gEAAAAAAAAAAMCI2AcAAAAAAAAAAAAjYh8AAAAAAAAAAACMiH0AAAAAAAAAAAAwIvYBAAAA&#10;AAAAAADAiNgHAAAAAAAAAAAAI2IfAAAAAAAAAAAAjIh9AAAAAAAAAAAAMCL2AQAAAAAAAAAAwIjY&#10;BwAAAAAAAAAAACNiHwAAAAAAAAAAAIyIfQAAAAAAAAAAADAi9gEAAAAAAAAAAMCI2AcAAAAAAAAA&#10;AAAjYh8AAAAAAAAAAACMiH0AAAAAAAAAAAAwIvYBAAAAAAAAAADAiNgHAAAAAAAAAAAAI2IfAAAA&#10;AAAAAAAAjIh9AAAAAAAAAAAAMCL2AQAAAAAAAAAAwIjYBwAAAAAAAAAAACNiHwAAAAAAAAAAAIyI&#10;fQAAAAAAAAAAADAi9gEAAAAAAAAAAMCI2AcAAAAAAAAAAAAjYh8AAAAAAAAAAACMiH0AAAAAAAAA&#10;AAAwIvYBAAAAAAAAAADAiNgHAAAAAAAAAAAAI2IfAAAAAAAAAAAAjIh9AAAAAAAAAAAAMCL2AQAA&#10;AAAAAAAAwIjYBwAAAAAAAAAAACNiHwAAAAAAAAAAAIyIfQAAAAAAAAAAADAi9gEAAAAAAAAAAMCI&#10;2AcAAAAAAAAAAAAjYh8AAAAAAAAAAACMiH0AAAAAAAAAAAAwIvYBAAAAAAAAAADAiNgHAAAAAAAA&#10;AAAAI2IfAAAAAAAAAAAAjIh9AAAAAAAAAAAAMCL2AQAAAAAAAAAAwIjYBwAAAAAAAAAAACNiHwAA&#10;AAAAAAAAAIyIfQAAAAAAAAAAADAi9gEAAAAAAAAAAMCI2AcAAAAAAAAAAAAjYh8AAAAAAAAAAACM&#10;iH0AAAAAAAAAAAAwIvYBAAAAAAAAAADAiNgHAAAAAAAAAAAAI2IfAAAAAAAAAAAAjIh9AAAAAAAA&#10;AAAAMCL2AQAAAAAAAAAAwIjYBwAAAAAAAAAAACNiHwAAAAAAAAAAAIyIfQAAAAAAAAAAADAi9gEA&#10;AAAAAAAAAMCI2AcAAAAAAAAAAAAjYh8AAAAAAAAAAACMiH0AAAAAAAAAAAAwIvYBAAAAAAAAAADA&#10;iNgHAAAAAAAAAAAAI2IfAAAAAAAAAAAAjIh9AAAAAAAAAAAAMCL2AQAAAAAAAAAAwIjYBwAAAAAA&#10;AAAAACNiHwAAAAAAAAAAAIyIfQAAAAAAAAAAADAi9gEAAAAAAAAAAMCI2AcAAAAAAAAAAAAjYh8A&#10;AAAAAAAAAACMiH0AAAAAAAAAAAAwIvYBAAAAAAAAAADAiNgHAAAAAAAAAAAAI2IfAAAAAAAAAAAA&#10;jIh9AAAAAAAAAAAAMCL2AQAAAAAAAAAAwIjYBwAAAAAAAAAAACNiHwAAAAAAAAAAAIyIfQAAAAAA&#10;AAAAADAi9gEAAAAAAAAAAMCI2AcAAAAAAAAAAAAjYh8AAAAAAAAAAACMiH0AAAAAAAAAAAAwIvYB&#10;AAAAAAAAAADAiNgHAAAAAAAAAAAAI2IfAAAAAAAAAAAAjIh9AAAAAAAAAAAAMCL2AQAAAAAAAAAA&#10;wIjYBwAAAAAAAAAAACNiHwAAAAAAAAAAAIyIfQAAAAAAAAAAADAi9gEAAAAAAAAAAMCI2AcAAAAA&#10;AAAAAAAjYh8AAAAAAAAAAACMiH0AAAAAAAAAAAAwIvYBAAAAAAAAAADAiNgHAAAAAAAAAAAAI2If&#10;AAAAAAAAAAAAjIh9AAAAAAAAAAAAMCL2AQAAAAAAAAAAwIjYBwAAAAAAAAAAACNiHwAAAAAAAAAA&#10;AIyIfQAAAAAAAAAAADAi9gEAAAAAAAAAAMCI2AcAAAAAAAAAAAAjYh8AAAAAAAAAAACMiH0AAAAA&#10;AAAAAAAwIvYBAAAAAAAAAADAiNgHAAAAAAAAAAAAI2IfAAAAAAAAAAAAjIh9AAAAAAAAAAAAMCL2&#10;AQAAAAAAAAAAwIjYBwAAAAAAAAAAACNiHwAAAAAAAAAAAIyIfQAAAAAAAAAAADAi9gEAAAAAAAAA&#10;AMCI2AcAAAAAAAAAAAAjYh8AAAAAAAAAAACMiH0AAAAAAAAAAAAwIvYBAAAAAAAAAADAiNgHAAAA&#10;AAAAAAAAI2IfAAAAAAAAAAAAjIh9AAAAAAAAAAAAMCL2AQAAAAAAAAAAwIjYBwAAAAAAAAAAACNi&#10;HwAAAAAAAAAAAIyIfQAAAAAAAAAAADAi9gEAAAAAAAAAAMCI2AcAAAAAAAAAAAAjYh8AAAAAAAAA&#10;AACMiH0AAAAAAAAAAAAwIvYBAAAAAAAAAADAiNgHAAAAAAAAAAAAI2IfAAAAAAAAAAAAjIh9AAAA&#10;AAAAAAAAMCL2AQAAAAAAAAAAwIjYBwAAAAAAAAAAACNiHwAAAAAAAAAAAIyIfQAAAAAAAAAAADAi&#10;9gEAAAAAAAAAAMCI2AcAAAAAAAAAAAAjYh8AAAAAAAAAAACMiH0AAAAAAAAAAAAwIvYBAAAAAAAA&#10;AADAiNgHAAAAAAAAAAAAI2IfAAAAAAAAAAAAjIh9AAAAAAAAAAAAMCL2AQAAAAAAAAAAwIjYBwAA&#10;AAAAAAAAACNiHwAAAAAAAAAAAIyIfQAAAAAAAAAAADAi9gEAAAAAAAAAAMCI2AcAAAAAAAAAAAAj&#10;Yh8AAAAAAAAAAACMiH0AAAAAAAAAAAAwIvYBAAAAAAAAAADAiNgHAAAAAAAAAAAAI2IfAAAAAAAA&#10;AAAAjIh9AAAAAAAAAAAAMCL2AQAAAAAAAAAAwIjYBwAAAAAAAAAAACNiHwAAAAAAAAAAAIyIfQAA&#10;AAAAAAAAADAi9gEAAAAAAAAAAMCI2AcAAAAAAAAAAAAjYh8AAAAAAAAAAACMiH0AAAAAAAAAAAAw&#10;IvYBAAAAAAAAAADAiNgHAAAAAAAAAAAAI2IfAAAAAAAAAAAAjIh9AAAAAAAAAAAAMCL2AQAAAAAA&#10;AAAAwIjYBwAAAAAAAAAAACNiHwAAAAAAAAAAAIyIfQAAAAAAAAAAADAi9gEAAAAAAAAAAMCI2AcA&#10;AAAAAAAAAAAjYh8AAAAAAAAAAACMiH0AAAAAAAAAAAAwIvYBAAAAAAAAAADAiNgHAAAAAAAAAAAA&#10;I2IfAAAAAAAAAAAAjIh9AAAAAAAAAAAAMCL2AQAAAAAAAAAAwIjYBwAAAAAAAAAAACNiHwAAAAAA&#10;AAAAAIyIfQAAAAAAAAAAADAi9gEAAAAAAAAAAMCI2AcAAAAAAAAAAAAjYh8AAAAAAAAAAACMiH0A&#10;AAAAAAAAAAAwIvYBAAAAAAAAAADAiNgHAAAAAAAAAAAAI2IfAAAAAAAAAAAAjIh9AAAAAAAAAAAA&#10;MCL2AQAAAAAAAAAAwIjYBwAAAAAAAAAAACNiHwAAAAAAAAAAAIyIfQAAAAAAAAAAADAi9gEAAAAA&#10;AAAAAMCI2AcAAAAAAAAAAAAjYh8AAAAAAAAAAACMiH0AAAAAAAAAAAAwIvYBAAAAAAAAAADAiNgH&#10;AAAAAAAAAAAAI2IfAAAAAAAAAAAAjIh9AAAAAAAAAAAAMCL2AQAAAAAAAAAAwIjYBwAAAAAAAAAA&#10;ACNiHwAAAAAAAAAAAIyIfQAAAAAAAAAAADAi9gEAAAAAAAAAAMCI2AcAAAAAAAAAAAAjYh8AAAAA&#10;AAAAAACMiH0AAAAAAAAAAAAwIvYBAAAAAAAAAADAiNgHAAAAAAAAAAAAI2IfAAAAAAAAAAAAjIh9&#10;AAAAAAAAAAAAMCL2AQAAAAAAAAAAwIjYBwAAAAAAAAAAACNiHwAAAAAAAAAAAIyIfQAAAAAAAAAA&#10;ADAi9gEAAAAAAAAAAMCI2AcAAAAAAAAAAAAjYh8AAAAAAAAAAACMiH0AAAAAAAAAAAAwIvYBAAAA&#10;AAAAAADAiNgHAAAAAAAAAAAAI2IfAAAAAAAAAAAAjIh9AAAAAAAAAAAAMCL2AQAAAAAAAAAAwIjY&#10;BwAAAAAAAAAAACNiHwAAAAAAAAAAAIyIfQAAAAAAAAAAADAi9gEAAAAAAAAAAMCI2AcAAAAAAAAA&#10;AAAjYh8AAAAAAAAAAACMiH0AAAAAAAAAAAAwIvYBAAAAAAAAAADAiNgHAAAAAAAAAAAAI2IfAAAA&#10;AAAAAAAAjIh9AAAAAAAAAAAAMCL2AQAAAAAAAAAAwIjYBwAAAAAAAAAAACNiHwAAAAAAAAAAAIyI&#10;fQAAAAAAAAAAADAi9gEAAAAAAAAAAMCI2AcAAAAAAAAAAAAjYh8AAAAAAAAAAACMiH0AAAAAAAAA&#10;AAAwIvYBAAAAAAAAAADAiNgHAAAAAAAAAAAAI2IfAAAAAAAAAAAAjIh9AAAAAAAAAAAAMCL2AQAA&#10;AAAAAAAAwIjYBwAAAAAAAAAAACNiHwAAAAAAAAAAAIyIfQAAAAAAAAAAADAi9gEAAAAAAAAAAMCI&#10;2AcAAAAAAAAAAAAjYh8AAAAAAAAAAACMiH0AAAAAAAAAAAAwIvYBAAAAAAAAAADAiNgHAAAAAAAA&#10;AAAAI2IfAAAAAAAAAAAAjIh9AAAAAAAAAAAAMCL2AQAAAAAAAAAAwIjYBwAAAAAAAAAAACNiHwAA&#10;AAAAAAAAAIyIfQAAAAAAAAAAADAi9gEAAAAAAAAAAMCI2AcAAAAAAAAAAAAjYh8AAAAAAAAAAACM&#10;iH0AAAAAAAAAAAAwIvYBAAAAAAAAAADAiNgHAAAAAAAAAAAAI2IfAAAAAAAAAAAAjIh9AAAAAAAA&#10;AAAAMCL2AQAAAAAAAAAAwIjYBwAAAAAAAAAAACNiHwAAAAAAAAAAAIyIfQAAAAAAAAAAADAi9gEA&#10;AAAAAAAAAMCI2AcAAAAAAAAAAAAjYh8AAAAAAAAAAACMiH0AAAAAAAAAAAAwIvYBAAAAAAAAAADA&#10;iNgHAAAAAAAAAAAAI2IfAAAAAAAAAAAAjIh9AAAAAAAAAAAAMCL2AQAAAAAAAAAAwIjYBwAAAAAA&#10;AAAAACNiHwAAAAAAAAAAAIyIfQAAAAAAAAAAADAi9gEAAAAAAAAAAMCI2AcAAAAAAAAAAAAjYh8A&#10;AAAAAAAAAACMiH0AAAAAAAAAAAAwIvYBAAAAAAAAAADAiNgHAAAAAAAAAAAAI2IfAAAAAAAAAAAA&#10;jIh9AAAAAAAAAAAAMCL2AQAAAAAAAAAAwIjYBwAAAAAAAAAAACNiHwAAAAAAAAAAAIyIfQAAAAAA&#10;AAAAADAi9gEAAAAAAAAAAMCI2AcAAAAAAAAAAAAjYh8AAAAAAAAAAACMiH0AAAAAAAAAAAAwIvYB&#10;AAAAAAAAAADAiNgHAAAAAAAAAAAAI2IfAAAAAAAAAAAAjIh9AAAAAAAAAAAAMCL2AQAAAAAAAAAA&#10;wIjYBwAAAAAAAAAAACNiHwAAAAAAAAAAAIyIfQAAAAAAAAAAADAi9gEAAAAAAAAAAMCI2AcAAAAA&#10;AAAAAAAjYh8AAAAAAAAAAACMiH0AAAAAAAAAAAAwIvYBAAAAAAAAAADAiNgHAAAAAAAAAAAAI2If&#10;AAAAALFrxwIAAAAAg/ytp7GjOAIAAAAAYETsAwAAAAAAAAAAgBGxDwAAAAAAAAAAAEbEPgAAAAAA&#10;AAAAABgR+wAAAAAAAAAAAGBE7AMAAAAAAAAAAIARsQ8AAAAAAAAAAABGxD4AAAAAAAAAAAAYEfsA&#10;AAAAAAAAAABgROwDAAAAAAAAAACAEbEPAAAAAAAAAAAARsQ+AAAAAAAAAAAAGBH7AAAAAAAAAAAA&#10;YETsAwAAAAAAAAAAgBGxDwAAAAAAAAAAAEbEPgAAAAAAAAAAABgR+wAAAAAAAAAAAGBE7AMAAAAA&#10;AAAAAIARsQ8AAAAAAAAAAABGxD4AAAAAAAAAAAAYEfsAAAAAAAAAAABgROwDAAAAAAAAAACAEbEP&#10;AAAAAAAAAAAARsQ+AAAAAAAAAAAAGBH7AAAAAAAAAAAAYETsAwAAAAAAAAAAgBGxDwAAAAAAAAAA&#10;AEbEPgAAAAAAAAAAABgR+wAAAAAAAAAAAGBE7AMAAAAAAAAAAIARsQ8AAAAAAAAAAABGxD4AAAAA&#10;AAAAAAAYEfsAAAAAAAAAAABgROwDAAAAAAAAAACAEbEPAAAAAAAAAAAARsQ+AAAAAAAAAAAAGBH7&#10;AAAAAAAAAAAAYETsAwAAAAAAAAAAgBGxDwAAAAAAAAAAAEbEPgAAAAAAAAAAABgR+wAAAAAAAAAA&#10;AGBE7AMAAAAAAAAAAIARsQ8AAAAAAAAAAABGxD4AAAAAAAAAAAAYEfsAAAAAAAAAAABgROwDAAAA&#10;AAAAAACAEbEPAAAAAAAAAAAARsQ+AAAAAAAAAAAAGBH7AAAAAAAAAAAAYETsAwAAAAAAAAAAgBGx&#10;DwAAAAAAAAAAAEbEPgAAAAAAAAAAABgR+wAAAAAAAAAAAGBE7AMAAAAAAAAAAIARsQ8AAAAAAAAA&#10;AABGxD4AAAAAAAAAAAAYEfsAAAAAAAAAAABgROwDAAAAAAAAAACAEbEPAAAAAAAAAAAARsQ+AAAA&#10;AAAAAAAAGBH7AAAAAAAAAAAAYETsAwAAAAAAAAAAgBGxDwAAAAAAAAAAAEbEPgAAAAAAAAAAABgR&#10;+wAAAAAAAAAAAGBE7AMAAAAAAAAAAIARsQ8AAAAAAAAAAABGxD4AAAAAAAAAAAAYEfsAAAAAAAAA&#10;AABgROwDAAAAAAAAAACAEbEPAAAAAAAAAAAARsQ+AAAAAAAAAAAAGBH7AAAAAAAAAAAAYETsAwAA&#10;AAAAAAAAgBGxDwAAAAAAAAAAAEbEPgAAAAAAAAAAABgR+wAAAAAAAAAAAGBE7AMAAAAAAAAAAIAR&#10;sQ8AAAAAAAAAAABGxD4AAAAAAAAAAAAYEfsAAAAAAAAAAABgROwDAAAAAAAAAACAEbEPAAAAAAAA&#10;AAAARsQ+AAAAAAAAAAAAGBH7AAAAAAAAAAAAYETsAwAAAAAAAAAAgBGxDwAAAAAAAAAAAEbEPgAA&#10;AAAAAAAAABgR+wAAAAAAAAAAAGBE7AMAAAAAAAAAAIARsQ8AAAAAAAAAAABGxD4AAAAAAAAAAAAY&#10;EfsAAAAAAAAAAABgROwDAAAAAAAAAACAEbEPAAAAAAAAAAAARsQ+AAAAAAAAAAAAGBH7AAAAAAAA&#10;AAAAYETsAwAAAAAAAAAAgBGxDwAAAAAAAAAAAEbEPgAAAAAAAAAAABgR+wAAAAAAAAAAAGBE7AMA&#10;AAAAAAAAAIARsQ8AAAAAAAAAAABGxD4AAAAAAAAAAAAYEfsAAAAAAAAAAABgROwDAAAAAAAAAACA&#10;EbEPAAAAAAAAAAAARsQ+AAAAAAAAAAAAGBH7AAAAAAAAAAAAYETsAwAAAAAAAAAAgBGxDwAAAAAA&#10;AAAAAEbEPgAAAAAAAAAAABgR+wAAAAAAAAAAAGBE7AMAAAAAAAAAAIARsQ8AAAAAAAAAAABGxD4A&#10;AAAAAAAAAAAYEfsAAAAAAAAAAABgROwDAAAAAAAAAACAEbEPAAAAAAAAAAAARsQ+AAAAAAAAAAAA&#10;GBH7AAAAAAAAAAAAYETsAwAAAAAAAAAAgBGxDwAAAAAAAAAAAEbEPgAAAAAAAAAAABgR+wAAAAAA&#10;AAAAAGBE7AMAAAAAAAAAAIARsQ8AAAAAAAAAAABGxD4AAAAAAAAAAAAYEfsAAAAAAAAAAABgROwD&#10;AAAAAAAAAACAEbEPAAAAAAAAAAAARsQ+AAAAAAAAAAAAGBH7AAAAAAAAAAAAYETsAwAAAAAAAAAA&#10;gBGxDwAAAAAAAAAAAEbEPgAAAAAAAAAAABgR+wAAAAAAAAAAAGBE7AMAAAAAAAAAAIARsQ8AAAAA&#10;AAAAAABGxD4AAAAAAAAAAAAYEfsAAAAAAAAAAABgROwDAAAAAAAAAACAEbEPAAAAAAAAAAAARsQ+&#10;AAAAAAAAAAAAGBH7AAAAAAAAAAAAYETsAwAAAAAAAAAAgBGxDwAAAAAAAAAAAEbEPgAAAAAAAAAA&#10;ABgR+wAAAAAAAAAAAGBE7AMAAAAAAAAAAIARsQ8AAAAAAAAAAABGxD4AAAAAAAAAAAAYEfsAAAAA&#10;AAAAAABgROwDAAAAAAAAAACAEbEPAAAAAAAAAAAARsQ+AAAAAAAAAAAAGBH7AAAAAAAAAAAAYETs&#10;AwAAAAAAAAAAgBGxDwAAAAAAAAAAAEbEPgAAAAAAAAAAABgR+wAAAAAAAAAAAGBE7AMAAAAAAAAA&#10;AIARsQ8AAAAAAAAAAABGxD4AAAAAAAAAAAAYEfsAAAAAAAAAAABgROwDAAAAAAAAAACAEbEPAAAA&#10;AAAAAAAARsQ+AAAAAAAAAAAAGBH7AAAAAAAAAAAAYETsAwAAAAAAAAAAgBGxDwAAAAAAAAAAAEbE&#10;PgAAAAAAAAAAABgR+wAAAAAAAAAAAGBE7AMAAAAAAAAAAIARsQ8AAAAAAAAAAABGxD4AAAAAAAAA&#10;AAAYEfsAAAAAAAAAAABgROwDAAAAAAAAAACAEbEPAAAAAAAAAAAARsQ+AAAAAAAAAAAAGBH7AAAA&#10;AAAAAAAAYETsAwAAAAAAAAAAgBGxDwAAAAAAAAAAAEbEPgAAAAAAAAAAABgR+wAAAAAAAAAAAGBE&#10;7AMAAAAAAAAAAIARsQ8AAAAAAAAAAABGxD4AAAAAAAAAAAAYEfsAAAAAAAAAAABgROwDAAAAAAAA&#10;AACAEbEPAAAAAAAAAAAARsQ+AAAAAAAAAAAAGBH7AAAAAAAAAAAAYETsAwAAAAAAAAAAgBGxDwAA&#10;AAAAAAAAAEbEPgAAAAAAAAAAABgR+wAAAAAAAAAAAGBE7AMAAAAAAAAAAIARsQ8AAAAAAAAAAABG&#10;xD4AAAAAAAAAAAAYEfsAAAAAAAAAAABgROwDAAAAAAAAAACAEbEPAAAAAAAAAAAARsQ+AAAAAAAA&#10;AAAAGBH7AAAAAAAAAAAAYETsAwAAAAAAAAAAgBGxDwAAAAAAAAAAAEbEPgAAAAAAAAAAABgR+wAA&#10;AAAAAAAAAGBE7AMAAAAAAAAAAIARsQ8AAAAAAAAAAABGxD4AAAAAAAAAAAAYEfsAAAAAAAAAAABg&#10;ROwDAAAAAAAAAACAEbEPAAAAAAAAAAAARsQ+AAAAAAAAAAAAGBH7AAAAAAAAAAAAYETsAwAAAAAA&#10;AAAAgBGxDwAAAAAAAAAAAEbEPgAAAAAAAAAAABgR+wAAAAAAAAAAAGBE7AMAAAAAAAAAAIARsQ8A&#10;AAAAAAAAAABGxD4AAAAAAAAAAAAYEfsAAAAAAAAAAABgROwDAAAAAAAAAACAEbEPAAAAAAAAAAAA&#10;RsQ+AAAAAAAAAAAAGBH7AAAAAAAAAAAAYETsAwAAAAAAAAAAgBGxDwAAAAAAAAAAAEbEPgAAAAAA&#10;AAAAABgR+wAAAAAAAAAAAGBE7AMAAAAAAAAAAIARsQ8AAAAAAAAAAABGxD4AAAAAAAAAAAAYEfsA&#10;AAAAAAAAAABgROwDAAAAAAAAAACAEbEPAAAAAAAAAAAARsQ+AAAAAAAAAAAAGBH7AAAAAAAAAAAA&#10;YETsAwAAAAAAAAAAgBGxDwAAAAAAAAAAAEbEPgAAAAAAAAAAABgR+wAAAAAAAAAAAGBE7AMAAAAA&#10;AAAAAIARsQ8AAAAAAAAAAABGxD4AAAAAAAAAAAAYEfsAAAAAAAAAAABgROwDAAAAAAAAAACAEbEP&#10;AAAAAAAAAAAARsQ+AAAAAAAAAAAAGBH7AAAAAAAAAAAAYETsAwAAAAAAAAAAgBGxDwAAAAAAAAAA&#10;AEbEPgAAAAAAAAAAABgR+wAAAAAAAAAAAGBE7AMAAAAAAAAAAIARsQ8AAAAAAAAAAABGxD4AAAAA&#10;AAAAAAAYEfsAAAAAAAAAAABgROwDAAAAAAAAAACAEbEPAAAAAAAAAAAARsQ+AAAAAAAAAAAAGBH7&#10;AAAAAAAAAAAAYETsAwAAAAAAAAAAgBGxDwAAAAAAAAAAAEbEPgAAAAAAfRNh0AAACPRJREFUAAAA&#10;ABgR+wAAAAAAAAAAAGBE7AMAAAAAAAAAAIARsQ8AAAAAAAAAAABGxD4AAAAAAAAAAAAYEfsAAAAA&#10;AAAAAABgROwDAAAAAAAAAACAEbEPAAAAAAAAAAAARsQ+AAAAAAAAAAAAGBH7AAAAAAAAAAAAYETs&#10;AwAAAAAAAAAAgBGxDwAAAAAAAAAAAEbEPgAAAAAAAAAAABgR+wAAAAAAAAAAAGBE7AMAAAAAAAAA&#10;AIARsQ8AAAAAAAAAAABGxD4AAAAAAAAAAAAYEfsAAAAAAAAAAABgROwDAAAAAAAAAACAEbEPAAAA&#10;AAAAAAAARsQ+AAAAAAAAAAAAGBH7AAAAAAAAAAAAYETsAwAAAAAAAAAAgBGxDwAAAAAAAAAAAEbE&#10;PgAAAAAAAAAAABgR+wAAAAAAAAAAAGBE7AMAAAAAAAAAAIARsQ8AAAAAAAAAAABGxD4AAAAAAAAA&#10;AAAYEfsAAAAAAAAAAABgROwDAAAAAAAAAACAEbEPAAAAAAAAAAAARsQ+AAAAAAAAAAAAGBH7AAAA&#10;AAAAAAAAYETsAwAAAAAAAAAAgBGxDwAAAAAAAAAAAEbEPgAAAAAAAAAAABgR+wAAAAAAAAAAAGBE&#10;7AMAAAAAAAAAAIARsQ8AAAAAAAAAAABGxD4AAAAAAAAAAAAYEfsAAAAAAAAAAABgROwDAAAAAAAA&#10;AACAEbEPAAAAAAAAAAAARsQ+AAAAAAAAAAAAGBH7AAAAAAAAAAAAYETsAwAAAAAAAAAAgBGxDwAA&#10;AAAAAAAAAEbEPgAAAAAAAAAAABgR+wAAAAAAAAAAAGBE7AMAAAAAAAAAAIARsQ8AAAAAAAAAAABG&#10;xD4AAAAAAAAAAAAYEfsAAAAAAAAAAABgROwDAAAAAAAAAACAEbEPAAAAAAAAAAAARsQ+AAAAAAAA&#10;AAAAGBH7AAAAAAAAAAAAYETsAwAAAAAAAAAAgBGxDwAAAAAAAAAAAEbEPgAAAAAAAAAAABgR+wAA&#10;AAAAAAAAAGBE7AMAAAAAAAAAAIARsQ8AAAAAAAAAAABGxD4AAAAAAAAAAAAYEfsAAAAAAAAAAABg&#10;ROwDAAAAAAAAAACAEbEPAAAAAAAAAAAARsQ+AAAAAAAAAAAAGBH7AAAAAAAAAAAAYETsAwAAAAAA&#10;AAAAgBGxDwAAAAAAAAAAAEbEPgAAAAAAAAAAABgR+wAAAAAAAAAAAGBE7AMAAAAAAAAAAIARsQ8A&#10;AAAAAAAAAABGxD4AAAAAAAAAAAAYEfsAAAAAAAAAAABgROwDAAAAAAAAAACAEbEPAAAAAAAAAAAA&#10;RsQ+AAAAAAAAAAAAGBH7AAAAAAAAAAAAYETsAwAAAAAAAAAAgBGxDwAAAAAAAAAAAEbEPgAAAAAA&#10;AAAAABgR+wAAAAAAAAAAAGBE7AMAAAAAAAAAAIARsQ8AAAAAAAAAAABGxD4AAAAAAAAAAAAYEfsA&#10;AAAAAAAAAABgROwDAAAAAAAAAACAEbEPAAAAAAAAAAAARsQ+AAAAAAAAAAAAGBH7AAAAAAAAAAAA&#10;YETsAwAAAAAAAAAAgBGxDwAAAAAAAAAAAEbEPgAAAAAAAAAAABgR+wAAAAAAAAAAAGBE7AMAAAAA&#10;AAAAAIARsQ8AAAAAAAAAAABGxD4AAAAAAAAAAAAYEfsAAAAAAAAAAABgROwDAAAAAAAAAACAEbEP&#10;AAAAAAAAAAAARsQ+AAAAAAAAAAAAGBH7AAAAAAAAAAAAYETsAwAAAAAAAAAAgBGxDwAAAAAAAAAA&#10;AEbEPgAAAAAAAAAAABgR+wAAAAAAAAAAAGBE7AMAAAAAAAAAAIARsQ8AAAAAAAAAAABGxD4AAAAA&#10;AAAAAAAYEfsAAAAAAAAAAABgROwDAAAAAAAAAACAEbEPAAAAAAAAAAAARsQ+AAAAAAAAAAAAGBH7&#10;AAAAAAAAAAAAYETsAwAAAAAAAAAAgBGxDwAAAAAAAAAAAEbEPgAAAAAAAAAAABgR+wAAAAAAAAAA&#10;AGBE7AMAAAAAAAAAAIARsQ8AAAAAAAAAAABGxD4AAAAAAAAAAAAYEfsAAAAAAAAAAABgROwDAAAA&#10;AAAAAACAEbEPAAAAAAAAAAAARsQ+AAAAAAAAAAAAGBH7AAAAAAAAAAAAYETsAwAAAAAAAAAAgBGx&#10;DwAAAAAAAAAAAEbEPgAAAAAAAAAAABgR+wAAAAAAAAAAAGBE7AMAAAAAAAAAAIARsQ8AAAAAAAAA&#10;AABGxD4AAAAAAAAAAAAYEfsAAAAAAAAAAABgROwDAAAAAAAAAACAEbEPAAAAAAAAAAAARsQ+AAAA&#10;AAAAAAAAGBH7AAAAAAAAAAAAYETsAwAAAAAAAAAAgBGxr3btWAAAAABgkL/1NHYURwAAAAAAAAAA&#10;ADAi9gEAAAAAAAAAAMCI2AcAAAAAAAAAAAAjYh8AAAAAAAAAAACMiH0AAAAAAAAAAAAwIvYBAAAA&#10;AAAAAADAiNgHAAAAAAAAAAAAI2IfAAAAAAAAAAAAjIh9AAAAAAAAAAAAMCL2AQAAAAAAAAAAwIjY&#10;BwAAAAAAAAAAACNiHwAAAAAAAAAAAIyIfQAAAAAAAAAAADAi9gEAAAAAAAAAAMCI2AcAAAAAAAAA&#10;AAAjYh8AAAAAAAAAAACMiH0AAAAAAAAAAAAwIvYBAAAAAAAAAADAiNgHAAAAAAAAAAAAI2IfAAAA&#10;AAAAAAAAjIh9AAAAAAAAAAAAMCL2AQAAAAAAAAAAwIjYBwAAAAAAAAAAACNiHwAAAAAAAAAAAIyI&#10;fQAAAAAAAAAAADAi9gEAAAAAAAAAAMCI2AcAAAAAAAAAAAAjYh8AAAAAAAAAAACMiH0AAAAAAAAA&#10;AAAwIvYBAAAAAAAAAADAiNgHAAAAAAAAAAAAI2IfAAAAAAAAAAAAjIh9AAAAAAAAAAAAMCL2AQAA&#10;AAAAAAAAwIjYBwAAAAAAAAAAACNiHwAAAAAAAAAAAIyIfQAAAAAAAAAAADAi9gEAAAAAAAAAAMCI&#10;2AcAAAAAAAAAAAAjYh8AAAAAAAAAAACMiH0AAAAAAAAAAAAwIvYBAAAAAAAAAADAiNgHAAAAAAAA&#10;AAAAIwHKaw5DHsdZAgAAAABJRU5ErkJgglBLAwQUAAYACAAAACEAcVVeGOQAAAAPAQAADwAAAGRy&#10;cy9kb3ducmV2LnhtbEyPwU7DMBBE70j8g7VI3FrbKYES4lRVBZwqJFokxM2Nt0nU2I5iN0n/nu0J&#10;bjPap9mZfDXZlg3Yh8Y7BXIugKErvWlcpeBr/zZbAgtRO6Nb71DBBQOsitubXGfGj+4Th12sGIW4&#10;kGkFdYxdxnkoa7Q6zH2Hjm5H31sdyfYVN70eKdy2PBHikVvdOPpQ6w43NZan3dkqeB/1uF7I12F7&#10;Om4uP/v043srUan7u2n9AiziFP9guNan6lBQp4M/OxNYq2CWSJESS0omglZcmWTx9AzsQOohXSbA&#10;i5z/31H8AgAA//8DAFBLAwQUAAYACAAAACEAqiYOvrwAAAAhAQAAGQAAAGRycy9fcmVscy9lMm9E&#10;b2MueG1sLnJlbHOEj0FqwzAQRfeF3EHMPpadRSjFsjeh4G1IDjBIY1nEGglJLfXtI8gmgUCX8z//&#10;PaYf//wqfillF1hB17QgiHUwjq2C6+V7/wkiF2SDa2BSsFGGcdh99GdasdRRXlzMolI4K1hKiV9S&#10;Zr2Qx9yESFybOSSPpZ7Jyoj6hpbkoW2PMj0zYHhhiskoSJPpQFy2WM3/s8M8O02noH88cXmjkM5X&#10;dwVislQUeDIOH2HXRLYgh16+PDbcAQAA//8DAFBLAQItABQABgAIAAAAIQCxgme2CgEAABMCAAAT&#10;AAAAAAAAAAAAAAAAAAAAAABbQ29udGVudF9UeXBlc10ueG1sUEsBAi0AFAAGAAgAAAAhADj9If/W&#10;AAAAlAEAAAsAAAAAAAAAAAAAAAAAOwEAAF9yZWxzLy5yZWxzUEsBAi0AFAAGAAgAAAAhAEqkPuXv&#10;AwAAPQkAAA4AAAAAAAAAAAAAAAAAOgIAAGRycy9lMm9Eb2MueG1sUEsBAi0ACgAAAAAAAAAhAFfN&#10;/CzmagQA5moEABQAAAAAAAAAAAAAAAAAVQYAAGRycy9tZWRpYS9pbWFnZTEucG5nUEsBAi0AFAAG&#10;AAgAAAAhAHFVXhjkAAAADwEAAA8AAAAAAAAAAAAAAAAAbXEEAGRycy9kb3ducmV2LnhtbFBLAQIt&#10;ABQABgAIAAAAIQCqJg6+vAAAACEBAAAZAAAAAAAAAAAAAAAAAH5yBABkcnMvX3JlbHMvZTJvRG9j&#10;LnhtbC5yZWxzUEsFBgAAAAAGAAYAfAEAAHFzBAAAAA==&#10;">
                <v:rect id="Rectangle 1" o:spid="_x0000_s1027" style="position:absolute;left:-285;width:77723;height:2247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xg+yQAAAOIAAAAPAAAAZHJzL2Rvd25yZXYueG1sRI/BasMw&#10;EETvhf6D2EBvjRwf7NqNEkJpIb0UmoSQ49Za2yLWykhK4v59VSj0OMzMG2a5nuwgruSDcaxgMc9A&#10;EDdOG+4UHPZvj08gQkTWODgmBd8UYL26v1tird2NP+m6i51IEA41KuhjHGspQ9OTxTB3I3HyWuct&#10;xiR9J7XHW4LbQeZZVkiLhtNCjyO99NScdxergNv3ojLmow1+c7TH17w9fXVSqYfZtHkGEWmK/+G/&#10;9lYrqBZVnpVFWcLvpXQH5OoHAAD//wMAUEsBAi0AFAAGAAgAAAAhANvh9svuAAAAhQEAABMAAAAA&#10;AAAAAAAAAAAAAAAAAFtDb250ZW50X1R5cGVzXS54bWxQSwECLQAUAAYACAAAACEAWvQsW78AAAAV&#10;AQAACwAAAAAAAAAAAAAAAAAfAQAAX3JlbHMvLnJlbHNQSwECLQAUAAYACAAAACEAH/8YPskAAADi&#10;AAAADwAAAAAAAAAAAAAAAAAHAgAAZHJzL2Rvd25yZXYueG1sUEsFBgAAAAADAAMAtwAAAP0CAAAA&#10;AA==&#10;" fillcolor="#002060 [3214]" stroked="f" strokeweight="2p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1" o:spid="_x0000_s1028" type="#_x0000_t75" alt="Decorative" style="position:absolute;left:-12889;top:530;width:90327;height:9573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ymc9wAAAANoAAAAPAAAAZHJzL2Rvd25yZXYueG1sRE/NasJA&#10;EL4LfYdlCr3pxh6kpq4SAlo99FDNA4zZaRLMzobsJiZ9ejdQ8DR8fL+z2Q2mFj21rrKsYLmIQBDn&#10;VldcKMgu+/kHCOeRNdaWScFIDnbbl9kGY23v/EP92RcihLCLUUHpfRNL6fKSDLqFbYgD92tbgz7A&#10;tpC6xXsIN7V8j6KVNFhxaCixobSk/HbujAL64+8k7W5d9qVr7A+n63JcX5V6ex2STxCeBv8U/7uP&#10;OsyH6ZXpyu0DAAD//wMAUEsBAi0AFAAGAAgAAAAhANvh9svuAAAAhQEAABMAAAAAAAAAAAAAAAAA&#10;AAAAAFtDb250ZW50X1R5cGVzXS54bWxQSwECLQAUAAYACAAAACEAWvQsW78AAAAVAQAACwAAAAAA&#10;AAAAAAAAAAAfAQAAX3JlbHMvLnJlbHNQSwECLQAUAAYACAAAACEAY8pnPcAAAADaAAAADwAAAAAA&#10;AAAAAAAAAAAHAgAAZHJzL2Rvd25yZXYueG1sUEsFBgAAAAADAAMAtwAAAPQCAAAAAA==&#10;">
                  <v:imagedata r:id="rId13" o:title="Decorative"/>
                  <o:lock v:ext="edit" aspectratio="f"/>
                </v:shape>
                <w10:wrap anchorx="page"/>
              </v:group>
            </w:pict>
          </mc:Fallback>
        </mc:AlternateContent>
      </w:r>
    </w:p>
    <w:p w14:paraId="40698C59" w14:textId="77777777" w:rsidR="00A021D0" w:rsidRDefault="00A021D0" w:rsidP="00A021D0">
      <w:pPr>
        <w:ind w:left="1080" w:hanging="1080"/>
        <w:rPr>
          <w:rFonts w:ascii="Avenir Next LT Pro" w:hAnsi="Avenir Next LT Pro"/>
          <w:b/>
          <w:szCs w:val="22"/>
        </w:rPr>
      </w:pPr>
    </w:p>
    <w:p w14:paraId="4CC85D45" w14:textId="77777777" w:rsidR="0034346E" w:rsidRPr="0034346E" w:rsidRDefault="0034346E" w:rsidP="0034346E">
      <w:pPr>
        <w:tabs>
          <w:tab w:val="left" w:pos="1440"/>
          <w:tab w:val="left" w:pos="2629"/>
        </w:tabs>
        <w:spacing w:before="360"/>
        <w:rPr>
          <w:rFonts w:ascii="Avenir Next LT Pro" w:hAnsi="Avenir Next LT Pro" w:cs="Calibri"/>
          <w:sz w:val="24"/>
        </w:rPr>
      </w:pPr>
      <w:r w:rsidRPr="0034346E">
        <w:rPr>
          <w:rFonts w:ascii="Avenir Next LT Pro" w:hAnsi="Avenir Next LT Pro" w:cs="Calibri"/>
          <w:b/>
          <w:color w:val="1A1A1A"/>
          <w:spacing w:val="-5"/>
          <w:sz w:val="24"/>
        </w:rPr>
        <w:t xml:space="preserve">To: </w:t>
      </w:r>
      <w:r w:rsidRPr="0034346E">
        <w:rPr>
          <w:rFonts w:ascii="Avenir Next LT Pro" w:hAnsi="Avenir Next LT Pro" w:cs="Calibri"/>
          <w:b/>
          <w:color w:val="1A1A1A"/>
          <w:spacing w:val="-5"/>
          <w:sz w:val="24"/>
        </w:rPr>
        <w:tab/>
      </w:r>
      <w:r w:rsidRPr="0034346E">
        <w:rPr>
          <w:rFonts w:ascii="Avenir Next LT Pro" w:hAnsi="Avenir Next LT Pro" w:cs="Calibri"/>
          <w:bCs/>
          <w:color w:val="1A1A1A"/>
          <w:spacing w:val="-5"/>
          <w:sz w:val="24"/>
        </w:rPr>
        <w:t>Board of Supervisors</w:t>
      </w:r>
    </w:p>
    <w:p w14:paraId="3DAEECB8" w14:textId="77777777" w:rsidR="0034346E" w:rsidRPr="0034346E" w:rsidRDefault="0034346E" w:rsidP="0034346E">
      <w:pPr>
        <w:spacing w:before="240"/>
        <w:rPr>
          <w:rFonts w:ascii="Avenir Next LT Pro" w:hAnsi="Avenir Next LT Pro" w:cs="Calibri"/>
          <w:sz w:val="24"/>
        </w:rPr>
      </w:pPr>
      <w:r w:rsidRPr="0034346E">
        <w:rPr>
          <w:rFonts w:ascii="Avenir Next LT Pro" w:hAnsi="Avenir Next LT Pro" w:cs="Calibri"/>
          <w:b/>
          <w:color w:val="1A1A1A"/>
          <w:w w:val="105"/>
          <w:sz w:val="24"/>
        </w:rPr>
        <w:t>From:</w:t>
      </w:r>
      <w:r w:rsidRPr="0034346E">
        <w:rPr>
          <w:rFonts w:ascii="Avenir Next LT Pro" w:hAnsi="Avenir Next LT Pro" w:cs="Calibri"/>
          <w:b/>
          <w:color w:val="1A1A1A"/>
          <w:spacing w:val="67"/>
          <w:w w:val="105"/>
          <w:sz w:val="24"/>
        </w:rPr>
        <w:tab/>
      </w:r>
      <w:r w:rsidRPr="0034346E">
        <w:rPr>
          <w:rFonts w:ascii="Avenir Next LT Pro" w:hAnsi="Avenir Next LT Pro" w:cs="Calibri"/>
          <w:color w:val="1A1A1A"/>
          <w:w w:val="105"/>
          <w:sz w:val="24"/>
        </w:rPr>
        <w:t>District</w:t>
      </w:r>
      <w:r w:rsidRPr="0034346E">
        <w:rPr>
          <w:rFonts w:ascii="Avenir Next LT Pro" w:hAnsi="Avenir Next LT Pro" w:cs="Calibri"/>
          <w:color w:val="1A1A1A"/>
          <w:spacing w:val="18"/>
          <w:w w:val="105"/>
          <w:sz w:val="24"/>
        </w:rPr>
        <w:t xml:space="preserve"> </w:t>
      </w:r>
      <w:r w:rsidRPr="0034346E">
        <w:rPr>
          <w:rFonts w:ascii="Avenir Next LT Pro" w:hAnsi="Avenir Next LT Pro" w:cs="Calibri"/>
          <w:color w:val="1A1A1A"/>
          <w:spacing w:val="-2"/>
          <w:w w:val="105"/>
          <w:sz w:val="24"/>
        </w:rPr>
        <w:t>Manager</w:t>
      </w:r>
    </w:p>
    <w:p w14:paraId="3B8BB0F3" w14:textId="77777777" w:rsidR="00401DB1" w:rsidRDefault="0034346E" w:rsidP="00DC58BC">
      <w:pPr>
        <w:pStyle w:val="BodyText"/>
        <w:pBdr>
          <w:bottom w:val="single" w:sz="12" w:space="0" w:color="auto"/>
        </w:pBdr>
        <w:tabs>
          <w:tab w:val="left" w:pos="1440"/>
        </w:tabs>
        <w:spacing w:before="240" w:line="240" w:lineRule="auto"/>
        <w:rPr>
          <w:rFonts w:ascii="Avenir Next LT Pro" w:hAnsi="Avenir Next LT Pro" w:cs="Calibri"/>
          <w:color w:val="1A1A1A"/>
          <w:w w:val="105"/>
          <w:sz w:val="24"/>
        </w:rPr>
      </w:pPr>
      <w:r w:rsidRPr="007A0218">
        <w:rPr>
          <w:rFonts w:ascii="Avenir Next LT Pro" w:hAnsi="Avenir Next LT Pro" w:cs="Calibri"/>
          <w:b/>
          <w:color w:val="1A1A1A"/>
          <w:spacing w:val="-5"/>
          <w:w w:val="105"/>
          <w:sz w:val="24"/>
        </w:rPr>
        <w:t>RE:</w:t>
      </w:r>
      <w:r w:rsidRPr="007A0218">
        <w:rPr>
          <w:rFonts w:ascii="Avenir Next LT Pro" w:hAnsi="Avenir Next LT Pro" w:cs="Calibri"/>
          <w:b/>
          <w:color w:val="1A1A1A"/>
          <w:sz w:val="24"/>
        </w:rPr>
        <w:tab/>
      </w:r>
      <w:r w:rsidR="00401DB1">
        <w:rPr>
          <w:rFonts w:ascii="Avenir Next LT Pro" w:hAnsi="Avenir Next LT Pro" w:cs="Calibri"/>
          <w:color w:val="1A1A1A"/>
          <w:w w:val="105"/>
          <w:sz w:val="24"/>
        </w:rPr>
        <w:t>2024 Florida Statutes (including 2025C)</w:t>
      </w:r>
    </w:p>
    <w:p w14:paraId="7ABC21B6" w14:textId="7B2291CB" w:rsidR="0034346E" w:rsidRDefault="00401DB1" w:rsidP="00DC58BC">
      <w:pPr>
        <w:pStyle w:val="BodyText"/>
        <w:pBdr>
          <w:bottom w:val="single" w:sz="12" w:space="0" w:color="auto"/>
        </w:pBdr>
        <w:tabs>
          <w:tab w:val="left" w:pos="1440"/>
        </w:tabs>
        <w:spacing w:line="240" w:lineRule="auto"/>
        <w:rPr>
          <w:rFonts w:ascii="Avenir Next LT Pro" w:hAnsi="Avenir Next LT Pro" w:cs="Calibri"/>
          <w:color w:val="1A1A1A"/>
          <w:spacing w:val="-2"/>
          <w:w w:val="105"/>
          <w:sz w:val="24"/>
        </w:rPr>
      </w:pPr>
      <w:r>
        <w:rPr>
          <w:rFonts w:ascii="Avenir Next LT Pro" w:hAnsi="Avenir Next LT Pro" w:cs="Calibri"/>
          <w:color w:val="1A1A1A"/>
          <w:w w:val="105"/>
          <w:sz w:val="24"/>
        </w:rPr>
        <w:tab/>
        <w:t>Section 189.0694</w:t>
      </w:r>
      <w:r w:rsidR="0034346E" w:rsidRPr="007A0218">
        <w:rPr>
          <w:rFonts w:ascii="Avenir Next LT Pro" w:hAnsi="Avenir Next LT Pro" w:cs="Calibri"/>
          <w:color w:val="1A1A1A"/>
          <w:spacing w:val="-9"/>
          <w:w w:val="105"/>
          <w:sz w:val="24"/>
        </w:rPr>
        <w:t xml:space="preserve"> </w:t>
      </w:r>
      <w:r>
        <w:rPr>
          <w:rFonts w:ascii="Avenir Next LT Pro" w:hAnsi="Avenir Next LT Pro" w:cs="Calibri"/>
          <w:color w:val="1A1A1A"/>
          <w:w w:val="105"/>
          <w:sz w:val="24"/>
        </w:rPr>
        <w:t>Special Districts; Performance Measures and Standards</w:t>
      </w:r>
    </w:p>
    <w:p w14:paraId="4F29BCCC" w14:textId="77777777" w:rsidR="003C794A" w:rsidRPr="007A0218" w:rsidRDefault="003C794A" w:rsidP="00DC58BC">
      <w:pPr>
        <w:pStyle w:val="BodyText"/>
        <w:pBdr>
          <w:bottom w:val="single" w:sz="12" w:space="0" w:color="auto"/>
        </w:pBdr>
        <w:tabs>
          <w:tab w:val="left" w:pos="1440"/>
        </w:tabs>
        <w:spacing w:before="240"/>
        <w:rPr>
          <w:rFonts w:ascii="Avenir Next LT Pro" w:hAnsi="Avenir Next LT Pro" w:cs="Calibri"/>
          <w:color w:val="1A1A1A"/>
          <w:spacing w:val="-2"/>
          <w:w w:val="105"/>
          <w:sz w:val="24"/>
        </w:rPr>
      </w:pPr>
    </w:p>
    <w:p w14:paraId="133DF945" w14:textId="77777777" w:rsidR="004D581F" w:rsidRDefault="00401DB1" w:rsidP="0034346E">
      <w:pPr>
        <w:pStyle w:val="BodyText"/>
        <w:tabs>
          <w:tab w:val="left" w:pos="1346"/>
        </w:tabs>
        <w:spacing w:before="240"/>
        <w:jc w:val="both"/>
        <w:rPr>
          <w:rFonts w:ascii="Avenir Next LT Pro" w:hAnsi="Avenir Next LT Pro" w:cs="Calibri"/>
          <w:sz w:val="22"/>
          <w:szCs w:val="22"/>
        </w:rPr>
      </w:pPr>
      <w:r>
        <w:rPr>
          <w:rFonts w:ascii="Avenir Next LT Pro" w:hAnsi="Avenir Next LT Pro" w:cs="Calibri"/>
          <w:sz w:val="22"/>
          <w:szCs w:val="22"/>
        </w:rPr>
        <w:t>Beginning October 1, 2024, or by the end of the first full fiscal year after its creation, whichever is later, each special district must establish goals and objectives for each program and activity undertaken by the district, as well as performance measures and standards to d</w:t>
      </w:r>
      <w:r w:rsidR="004D581F">
        <w:rPr>
          <w:rFonts w:ascii="Avenir Next LT Pro" w:hAnsi="Avenir Next LT Pro" w:cs="Calibri"/>
          <w:sz w:val="22"/>
          <w:szCs w:val="22"/>
        </w:rPr>
        <w:t>etermine if the district’s goals and objectives are being achieved. Additionally, by December 1 of each year thereafter, each special district must publish an annual report on the district’s website describing:  (a) The goals and objectives achieved by the district, as well as the performance measures and standards used by the district to make this determination; and (b) Any goals or objectives the district failed to achieve.</w:t>
      </w:r>
    </w:p>
    <w:p w14:paraId="202C1E25" w14:textId="23D00B05" w:rsidR="0034346E" w:rsidRPr="00B42247" w:rsidRDefault="0034346E" w:rsidP="0034346E">
      <w:pPr>
        <w:pStyle w:val="BodyText"/>
        <w:tabs>
          <w:tab w:val="left" w:pos="1346"/>
        </w:tabs>
        <w:spacing w:before="240" w:after="240"/>
        <w:jc w:val="both"/>
        <w:rPr>
          <w:rFonts w:ascii="Avenir Next LT Pro" w:hAnsi="Avenir Next LT Pro" w:cs="Calibri"/>
          <w:sz w:val="22"/>
          <w:szCs w:val="22"/>
        </w:rPr>
      </w:pPr>
      <w:r w:rsidRPr="00B42247">
        <w:rPr>
          <w:rFonts w:ascii="Avenir Next LT Pro" w:hAnsi="Avenir Next LT Pro" w:cs="Calibri"/>
          <w:sz w:val="22"/>
          <w:szCs w:val="22"/>
        </w:rPr>
        <w:t>District Management ha</w:t>
      </w:r>
      <w:r w:rsidR="00823E50">
        <w:rPr>
          <w:rFonts w:ascii="Avenir Next LT Pro" w:hAnsi="Avenir Next LT Pro" w:cs="Calibri"/>
          <w:sz w:val="22"/>
          <w:szCs w:val="22"/>
        </w:rPr>
        <w:t>s</w:t>
      </w:r>
      <w:r w:rsidRPr="00B42247">
        <w:rPr>
          <w:rFonts w:ascii="Avenir Next LT Pro" w:hAnsi="Avenir Next LT Pro" w:cs="Calibri"/>
          <w:sz w:val="22"/>
          <w:szCs w:val="22"/>
        </w:rPr>
        <w:t xml:space="preserve"> identified the following key categories to focus on for Fiscal Year 2026 and develop statutorily compliant goals for each:</w:t>
      </w:r>
    </w:p>
    <w:p w14:paraId="578D2750" w14:textId="77777777" w:rsidR="0034346E" w:rsidRPr="00B42247" w:rsidRDefault="0034346E" w:rsidP="0034346E">
      <w:pPr>
        <w:pStyle w:val="BodyText"/>
        <w:tabs>
          <w:tab w:val="left" w:pos="1346"/>
        </w:tabs>
        <w:ind w:left="1800"/>
        <w:rPr>
          <w:rFonts w:ascii="Avenir Next LT Pro" w:hAnsi="Avenir Next LT Pro" w:cs="Calibri"/>
          <w:sz w:val="22"/>
          <w:szCs w:val="22"/>
        </w:rPr>
      </w:pPr>
      <w:r w:rsidRPr="00B42247">
        <w:rPr>
          <w:rFonts w:ascii="Avenir Next LT Pro" w:hAnsi="Avenir Next LT Pro" w:cs="Calibri"/>
          <w:sz w:val="22"/>
          <w:szCs w:val="22"/>
        </w:rPr>
        <w:t>•</w:t>
      </w:r>
      <w:r w:rsidRPr="00B42247">
        <w:rPr>
          <w:rFonts w:ascii="Avenir Next LT Pro" w:hAnsi="Avenir Next LT Pro" w:cs="Calibri"/>
          <w:sz w:val="22"/>
          <w:szCs w:val="22"/>
        </w:rPr>
        <w:tab/>
        <w:t>Community Communication and Engagement</w:t>
      </w:r>
    </w:p>
    <w:p w14:paraId="5D2A18E7" w14:textId="77777777" w:rsidR="0034346E" w:rsidRPr="00B42247" w:rsidRDefault="0034346E" w:rsidP="0034346E">
      <w:pPr>
        <w:pStyle w:val="BodyText"/>
        <w:tabs>
          <w:tab w:val="left" w:pos="1346"/>
        </w:tabs>
        <w:ind w:left="1800"/>
        <w:rPr>
          <w:rFonts w:ascii="Avenir Next LT Pro" w:hAnsi="Avenir Next LT Pro" w:cs="Calibri"/>
          <w:sz w:val="22"/>
          <w:szCs w:val="22"/>
        </w:rPr>
      </w:pPr>
      <w:r w:rsidRPr="00B42247">
        <w:rPr>
          <w:rFonts w:ascii="Avenir Next LT Pro" w:hAnsi="Avenir Next LT Pro" w:cs="Calibri"/>
          <w:sz w:val="22"/>
          <w:szCs w:val="22"/>
        </w:rPr>
        <w:t>•</w:t>
      </w:r>
      <w:r w:rsidRPr="00B42247">
        <w:rPr>
          <w:rFonts w:ascii="Avenir Next LT Pro" w:hAnsi="Avenir Next LT Pro" w:cs="Calibri"/>
          <w:sz w:val="22"/>
          <w:szCs w:val="22"/>
        </w:rPr>
        <w:tab/>
        <w:t>Financial Transparency and Accountability</w:t>
      </w:r>
    </w:p>
    <w:p w14:paraId="330A44E3" w14:textId="77777777" w:rsidR="0034346E" w:rsidRPr="00B42247" w:rsidRDefault="0034346E" w:rsidP="0034346E">
      <w:pPr>
        <w:pStyle w:val="BodyText"/>
        <w:spacing w:before="240"/>
        <w:jc w:val="both"/>
        <w:rPr>
          <w:rFonts w:ascii="Avenir Next LT Pro" w:hAnsi="Avenir Next LT Pro" w:cs="Calibri"/>
          <w:sz w:val="22"/>
          <w:szCs w:val="22"/>
        </w:rPr>
      </w:pPr>
      <w:r w:rsidRPr="00B42247">
        <w:rPr>
          <w:rFonts w:ascii="Avenir Next LT Pro" w:hAnsi="Avenir Next LT Pro" w:cs="Calibri"/>
          <w:color w:val="1A1A1A"/>
          <w:w w:val="110"/>
          <w:sz w:val="22"/>
          <w:szCs w:val="22"/>
        </w:rPr>
        <w:t>Additionally,</w:t>
      </w:r>
      <w:r w:rsidRPr="00B42247">
        <w:rPr>
          <w:rFonts w:ascii="Avenir Next LT Pro" w:hAnsi="Avenir Next LT Pro" w:cs="Calibri"/>
          <w:color w:val="1A1A1A"/>
          <w:spacing w:val="14"/>
          <w:w w:val="110"/>
          <w:sz w:val="22"/>
          <w:szCs w:val="22"/>
        </w:rPr>
        <w:t xml:space="preserve"> </w:t>
      </w:r>
      <w:r w:rsidRPr="00B42247">
        <w:rPr>
          <w:rFonts w:ascii="Avenir Next LT Pro" w:hAnsi="Avenir Next LT Pro" w:cs="Calibri"/>
          <w:color w:val="1A1A1A"/>
          <w:w w:val="110"/>
          <w:sz w:val="22"/>
          <w:szCs w:val="22"/>
        </w:rPr>
        <w:t>special</w:t>
      </w:r>
      <w:r w:rsidRPr="00B42247">
        <w:rPr>
          <w:rFonts w:ascii="Avenir Next LT Pro" w:hAnsi="Avenir Next LT Pro" w:cs="Calibri"/>
          <w:color w:val="1A1A1A"/>
          <w:spacing w:val="-21"/>
          <w:w w:val="110"/>
          <w:sz w:val="22"/>
          <w:szCs w:val="22"/>
        </w:rPr>
        <w:t xml:space="preserve"> </w:t>
      </w:r>
      <w:r w:rsidRPr="00B42247">
        <w:rPr>
          <w:rFonts w:ascii="Avenir Next LT Pro" w:hAnsi="Avenir Next LT Pro" w:cs="Calibri"/>
          <w:color w:val="1A1A1A"/>
          <w:w w:val="110"/>
          <w:sz w:val="22"/>
          <w:szCs w:val="22"/>
        </w:rPr>
        <w:t>districts</w:t>
      </w:r>
      <w:r w:rsidRPr="00B42247">
        <w:rPr>
          <w:rFonts w:ascii="Avenir Next LT Pro" w:hAnsi="Avenir Next LT Pro" w:cs="Calibri"/>
          <w:color w:val="1A1A1A"/>
          <w:spacing w:val="-4"/>
          <w:w w:val="110"/>
          <w:sz w:val="22"/>
          <w:szCs w:val="22"/>
        </w:rPr>
        <w:t xml:space="preserve"> </w:t>
      </w:r>
      <w:r w:rsidRPr="00B42247">
        <w:rPr>
          <w:rFonts w:ascii="Avenir Next LT Pro" w:hAnsi="Avenir Next LT Pro" w:cs="Calibri"/>
          <w:color w:val="1A1A1A"/>
          <w:w w:val="110"/>
          <w:sz w:val="22"/>
          <w:szCs w:val="22"/>
        </w:rPr>
        <w:t>must</w:t>
      </w:r>
      <w:r w:rsidRPr="00B42247">
        <w:rPr>
          <w:rFonts w:ascii="Avenir Next LT Pro" w:hAnsi="Avenir Next LT Pro" w:cs="Calibri"/>
          <w:color w:val="1A1A1A"/>
          <w:spacing w:val="-7"/>
          <w:w w:val="110"/>
          <w:sz w:val="22"/>
          <w:szCs w:val="22"/>
        </w:rPr>
        <w:t xml:space="preserve"> </w:t>
      </w:r>
      <w:r w:rsidRPr="00B42247">
        <w:rPr>
          <w:rFonts w:ascii="Avenir Next LT Pro" w:hAnsi="Avenir Next LT Pro" w:cs="Calibri"/>
          <w:color w:val="1A1A1A"/>
          <w:w w:val="110"/>
          <w:sz w:val="22"/>
          <w:szCs w:val="22"/>
        </w:rPr>
        <w:t>provide an</w:t>
      </w:r>
      <w:r w:rsidRPr="00B42247">
        <w:rPr>
          <w:rFonts w:ascii="Avenir Next LT Pro" w:hAnsi="Avenir Next LT Pro" w:cs="Calibri"/>
          <w:color w:val="1A1A1A"/>
          <w:spacing w:val="-11"/>
          <w:w w:val="110"/>
          <w:sz w:val="22"/>
          <w:szCs w:val="22"/>
        </w:rPr>
        <w:t xml:space="preserve"> </w:t>
      </w:r>
      <w:r w:rsidRPr="00B42247">
        <w:rPr>
          <w:rFonts w:ascii="Avenir Next LT Pro" w:hAnsi="Avenir Next LT Pro" w:cs="Calibri"/>
          <w:color w:val="1A1A1A"/>
          <w:w w:val="110"/>
          <w:sz w:val="22"/>
          <w:szCs w:val="22"/>
        </w:rPr>
        <w:t>annual</w:t>
      </w:r>
      <w:r w:rsidRPr="00B42247">
        <w:rPr>
          <w:rFonts w:ascii="Avenir Next LT Pro" w:hAnsi="Avenir Next LT Pro" w:cs="Calibri"/>
          <w:color w:val="1A1A1A"/>
          <w:spacing w:val="-18"/>
          <w:w w:val="110"/>
          <w:sz w:val="22"/>
          <w:szCs w:val="22"/>
        </w:rPr>
        <w:t xml:space="preserve"> </w:t>
      </w:r>
      <w:r w:rsidRPr="00B42247">
        <w:rPr>
          <w:rFonts w:ascii="Avenir Next LT Pro" w:hAnsi="Avenir Next LT Pro" w:cs="Calibri"/>
          <w:color w:val="1A1A1A"/>
          <w:w w:val="110"/>
          <w:sz w:val="22"/>
          <w:szCs w:val="22"/>
        </w:rPr>
        <w:t>reporting</w:t>
      </w:r>
      <w:r w:rsidRPr="00B42247">
        <w:rPr>
          <w:rFonts w:ascii="Avenir Next LT Pro" w:hAnsi="Avenir Next LT Pro" w:cs="Calibri"/>
          <w:color w:val="1A1A1A"/>
          <w:spacing w:val="-21"/>
          <w:w w:val="110"/>
          <w:sz w:val="22"/>
          <w:szCs w:val="22"/>
        </w:rPr>
        <w:t xml:space="preserve"> </w:t>
      </w:r>
      <w:r w:rsidRPr="00B42247">
        <w:rPr>
          <w:rFonts w:ascii="Avenir Next LT Pro" w:hAnsi="Avenir Next LT Pro" w:cs="Calibri"/>
          <w:color w:val="1A1A1A"/>
          <w:w w:val="110"/>
          <w:sz w:val="22"/>
          <w:szCs w:val="22"/>
        </w:rPr>
        <w:t>form</w:t>
      </w:r>
      <w:r w:rsidRPr="00B42247">
        <w:rPr>
          <w:rFonts w:ascii="Avenir Next LT Pro" w:hAnsi="Avenir Next LT Pro" w:cs="Calibri"/>
          <w:color w:val="1A1A1A"/>
          <w:spacing w:val="-9"/>
          <w:w w:val="110"/>
          <w:sz w:val="22"/>
          <w:szCs w:val="22"/>
        </w:rPr>
        <w:t xml:space="preserve"> </w:t>
      </w:r>
      <w:r w:rsidRPr="00B42247">
        <w:rPr>
          <w:rFonts w:ascii="Avenir Next LT Pro" w:hAnsi="Avenir Next LT Pro" w:cs="Calibri"/>
          <w:color w:val="1A1A1A"/>
          <w:w w:val="110"/>
          <w:sz w:val="22"/>
          <w:szCs w:val="22"/>
        </w:rPr>
        <w:t>to share</w:t>
      </w:r>
      <w:r w:rsidRPr="00B42247">
        <w:rPr>
          <w:rFonts w:ascii="Avenir Next LT Pro" w:hAnsi="Avenir Next LT Pro" w:cs="Calibri"/>
          <w:color w:val="1A1A1A"/>
          <w:spacing w:val="-8"/>
          <w:w w:val="110"/>
          <w:sz w:val="22"/>
          <w:szCs w:val="22"/>
        </w:rPr>
        <w:t xml:space="preserve"> </w:t>
      </w:r>
      <w:r w:rsidRPr="00B42247">
        <w:rPr>
          <w:rFonts w:ascii="Avenir Next LT Pro" w:hAnsi="Avenir Next LT Pro" w:cs="Calibri"/>
          <w:color w:val="1A1A1A"/>
          <w:w w:val="110"/>
          <w:sz w:val="22"/>
          <w:szCs w:val="22"/>
        </w:rPr>
        <w:t>with</w:t>
      </w:r>
      <w:r w:rsidRPr="00B42247">
        <w:rPr>
          <w:rFonts w:ascii="Avenir Next LT Pro" w:hAnsi="Avenir Next LT Pro" w:cs="Calibri"/>
          <w:color w:val="1A1A1A"/>
          <w:spacing w:val="-19"/>
          <w:w w:val="110"/>
          <w:sz w:val="22"/>
          <w:szCs w:val="22"/>
        </w:rPr>
        <w:t xml:space="preserve"> </w:t>
      </w:r>
      <w:r w:rsidRPr="00B42247">
        <w:rPr>
          <w:rFonts w:ascii="Avenir Next LT Pro" w:hAnsi="Avenir Next LT Pro" w:cs="Calibri"/>
          <w:color w:val="1A1A1A"/>
          <w:w w:val="110"/>
          <w:sz w:val="22"/>
          <w:szCs w:val="22"/>
        </w:rPr>
        <w:t>the public</w:t>
      </w:r>
      <w:r w:rsidRPr="00B42247">
        <w:rPr>
          <w:rFonts w:ascii="Avenir Next LT Pro" w:hAnsi="Avenir Next LT Pro" w:cs="Calibri"/>
          <w:color w:val="1A1A1A"/>
          <w:spacing w:val="-2"/>
          <w:w w:val="110"/>
          <w:sz w:val="22"/>
          <w:szCs w:val="22"/>
        </w:rPr>
        <w:t xml:space="preserve"> </w:t>
      </w:r>
      <w:r w:rsidRPr="00B42247">
        <w:rPr>
          <w:rFonts w:ascii="Avenir Next LT Pro" w:hAnsi="Avenir Next LT Pro" w:cs="Calibri"/>
          <w:color w:val="1A1A1A"/>
          <w:w w:val="110"/>
          <w:sz w:val="22"/>
          <w:szCs w:val="22"/>
        </w:rPr>
        <w:t>that</w:t>
      </w:r>
      <w:r w:rsidRPr="00B42247">
        <w:rPr>
          <w:rFonts w:ascii="Avenir Next LT Pro" w:hAnsi="Avenir Next LT Pro" w:cs="Calibri"/>
          <w:color w:val="1A1A1A"/>
          <w:spacing w:val="-4"/>
          <w:w w:val="110"/>
          <w:sz w:val="22"/>
          <w:szCs w:val="22"/>
        </w:rPr>
        <w:t xml:space="preserve"> </w:t>
      </w:r>
      <w:r w:rsidRPr="00B42247">
        <w:rPr>
          <w:rFonts w:ascii="Avenir Next LT Pro" w:hAnsi="Avenir Next LT Pro" w:cs="Calibri"/>
          <w:color w:val="1A1A1A"/>
          <w:w w:val="110"/>
          <w:sz w:val="22"/>
          <w:szCs w:val="22"/>
        </w:rPr>
        <w:t>reflects</w:t>
      </w:r>
      <w:r w:rsidRPr="00B42247">
        <w:rPr>
          <w:rFonts w:ascii="Avenir Next LT Pro" w:hAnsi="Avenir Next LT Pro" w:cs="Calibri"/>
          <w:color w:val="1A1A1A"/>
          <w:spacing w:val="-14"/>
          <w:w w:val="110"/>
          <w:sz w:val="22"/>
          <w:szCs w:val="22"/>
        </w:rPr>
        <w:t xml:space="preserve"> </w:t>
      </w:r>
      <w:r w:rsidRPr="00B42247">
        <w:rPr>
          <w:rFonts w:ascii="Avenir Next LT Pro" w:hAnsi="Avenir Next LT Pro" w:cs="Calibri"/>
          <w:color w:val="1A1A1A"/>
          <w:w w:val="110"/>
          <w:sz w:val="22"/>
          <w:szCs w:val="22"/>
        </w:rPr>
        <w:t>whether</w:t>
      </w:r>
      <w:r w:rsidRPr="00B42247">
        <w:rPr>
          <w:rFonts w:ascii="Avenir Next LT Pro" w:hAnsi="Avenir Next LT Pro" w:cs="Calibri"/>
          <w:color w:val="1A1A1A"/>
          <w:spacing w:val="-3"/>
          <w:w w:val="110"/>
          <w:sz w:val="22"/>
          <w:szCs w:val="22"/>
        </w:rPr>
        <w:t xml:space="preserve"> </w:t>
      </w:r>
      <w:r w:rsidRPr="00B42247">
        <w:rPr>
          <w:rFonts w:ascii="Avenir Next LT Pro" w:hAnsi="Avenir Next LT Pro" w:cs="Calibri"/>
          <w:color w:val="1A1A1A"/>
          <w:w w:val="110"/>
          <w:sz w:val="22"/>
          <w:szCs w:val="22"/>
        </w:rPr>
        <w:t>the</w:t>
      </w:r>
      <w:r w:rsidRPr="00B42247">
        <w:rPr>
          <w:rFonts w:ascii="Avenir Next LT Pro" w:hAnsi="Avenir Next LT Pro" w:cs="Calibri"/>
          <w:color w:val="1A1A1A"/>
          <w:spacing w:val="-11"/>
          <w:w w:val="110"/>
          <w:sz w:val="22"/>
          <w:szCs w:val="22"/>
        </w:rPr>
        <w:t xml:space="preserve"> </w:t>
      </w:r>
      <w:r w:rsidRPr="00B42247">
        <w:rPr>
          <w:rFonts w:ascii="Avenir Next LT Pro" w:hAnsi="Avenir Next LT Pro" w:cs="Calibri"/>
          <w:color w:val="1A1A1A"/>
          <w:w w:val="110"/>
          <w:sz w:val="22"/>
          <w:szCs w:val="22"/>
        </w:rPr>
        <w:t>goals</w:t>
      </w:r>
      <w:r w:rsidRPr="00B42247">
        <w:rPr>
          <w:rFonts w:ascii="Avenir Next LT Pro" w:hAnsi="Avenir Next LT Pro" w:cs="Calibri"/>
          <w:color w:val="1A1A1A"/>
          <w:spacing w:val="-10"/>
          <w:w w:val="110"/>
          <w:sz w:val="22"/>
          <w:szCs w:val="22"/>
        </w:rPr>
        <w:t xml:space="preserve"> </w:t>
      </w:r>
      <w:r w:rsidRPr="00B42247">
        <w:rPr>
          <w:rFonts w:ascii="Avenir Next LT Pro" w:hAnsi="Avenir Next LT Pro" w:cs="Calibri"/>
          <w:color w:val="1A1A1A"/>
          <w:w w:val="110"/>
          <w:sz w:val="22"/>
          <w:szCs w:val="22"/>
        </w:rPr>
        <w:t>&amp;</w:t>
      </w:r>
      <w:r w:rsidRPr="00B42247">
        <w:rPr>
          <w:rFonts w:ascii="Avenir Next LT Pro" w:hAnsi="Avenir Next LT Pro" w:cs="Calibri"/>
          <w:color w:val="1A1A1A"/>
          <w:spacing w:val="-14"/>
          <w:w w:val="110"/>
          <w:sz w:val="22"/>
          <w:szCs w:val="22"/>
        </w:rPr>
        <w:t xml:space="preserve"> </w:t>
      </w:r>
      <w:r w:rsidRPr="00B42247">
        <w:rPr>
          <w:rFonts w:ascii="Avenir Next LT Pro" w:hAnsi="Avenir Next LT Pro" w:cs="Calibri"/>
          <w:color w:val="1A1A1A"/>
          <w:w w:val="110"/>
          <w:sz w:val="22"/>
          <w:szCs w:val="22"/>
        </w:rPr>
        <w:t>objectives</w:t>
      </w:r>
      <w:r w:rsidRPr="00B42247">
        <w:rPr>
          <w:rFonts w:ascii="Avenir Next LT Pro" w:hAnsi="Avenir Next LT Pro" w:cs="Calibri"/>
          <w:color w:val="1A1A1A"/>
          <w:spacing w:val="-4"/>
          <w:w w:val="110"/>
          <w:sz w:val="22"/>
          <w:szCs w:val="22"/>
        </w:rPr>
        <w:t xml:space="preserve"> </w:t>
      </w:r>
      <w:r w:rsidRPr="00B42247">
        <w:rPr>
          <w:rFonts w:ascii="Avenir Next LT Pro" w:hAnsi="Avenir Next LT Pro" w:cs="Calibri"/>
          <w:color w:val="1A1A1A"/>
          <w:w w:val="110"/>
          <w:sz w:val="22"/>
          <w:szCs w:val="22"/>
        </w:rPr>
        <w:t>were</w:t>
      </w:r>
      <w:r w:rsidRPr="00B42247">
        <w:rPr>
          <w:rFonts w:ascii="Avenir Next LT Pro" w:hAnsi="Avenir Next LT Pro" w:cs="Calibri"/>
          <w:color w:val="1A1A1A"/>
          <w:spacing w:val="-11"/>
          <w:w w:val="110"/>
          <w:sz w:val="22"/>
          <w:szCs w:val="22"/>
        </w:rPr>
        <w:t xml:space="preserve"> </w:t>
      </w:r>
      <w:r w:rsidRPr="00B42247">
        <w:rPr>
          <w:rFonts w:ascii="Avenir Next LT Pro" w:hAnsi="Avenir Next LT Pro" w:cs="Calibri"/>
          <w:color w:val="1A1A1A"/>
          <w:w w:val="110"/>
          <w:sz w:val="22"/>
          <w:szCs w:val="22"/>
        </w:rPr>
        <w:t>met</w:t>
      </w:r>
      <w:r w:rsidRPr="00B42247">
        <w:rPr>
          <w:rFonts w:ascii="Avenir Next LT Pro" w:hAnsi="Avenir Next LT Pro" w:cs="Calibri"/>
          <w:color w:val="1A1A1A"/>
          <w:spacing w:val="-9"/>
          <w:w w:val="110"/>
          <w:sz w:val="22"/>
          <w:szCs w:val="22"/>
        </w:rPr>
        <w:t xml:space="preserve"> </w:t>
      </w:r>
      <w:r w:rsidRPr="00B42247">
        <w:rPr>
          <w:rFonts w:ascii="Avenir Next LT Pro" w:hAnsi="Avenir Next LT Pro" w:cs="Calibri"/>
          <w:color w:val="1A1A1A"/>
          <w:w w:val="110"/>
          <w:sz w:val="22"/>
          <w:szCs w:val="22"/>
        </w:rPr>
        <w:t>for</w:t>
      </w:r>
      <w:r w:rsidRPr="00B42247">
        <w:rPr>
          <w:rFonts w:ascii="Avenir Next LT Pro" w:hAnsi="Avenir Next LT Pro" w:cs="Calibri"/>
          <w:color w:val="1A1A1A"/>
          <w:spacing w:val="-14"/>
          <w:w w:val="110"/>
          <w:sz w:val="22"/>
          <w:szCs w:val="22"/>
        </w:rPr>
        <w:t xml:space="preserve"> </w:t>
      </w:r>
      <w:r w:rsidRPr="00B42247">
        <w:rPr>
          <w:rFonts w:ascii="Avenir Next LT Pro" w:hAnsi="Avenir Next LT Pro" w:cs="Calibri"/>
          <w:color w:val="1A1A1A"/>
          <w:w w:val="110"/>
          <w:sz w:val="22"/>
          <w:szCs w:val="22"/>
        </w:rPr>
        <w:t>the</w:t>
      </w:r>
      <w:r w:rsidRPr="00B42247">
        <w:rPr>
          <w:rFonts w:ascii="Avenir Next LT Pro" w:hAnsi="Avenir Next LT Pro" w:cs="Calibri"/>
          <w:color w:val="1A1A1A"/>
          <w:spacing w:val="-9"/>
          <w:w w:val="110"/>
          <w:sz w:val="22"/>
          <w:szCs w:val="22"/>
        </w:rPr>
        <w:t xml:space="preserve"> </w:t>
      </w:r>
      <w:r w:rsidRPr="00B42247">
        <w:rPr>
          <w:rFonts w:ascii="Avenir Next LT Pro" w:hAnsi="Avenir Next LT Pro" w:cs="Calibri"/>
          <w:color w:val="1A1A1A"/>
          <w:w w:val="110"/>
          <w:sz w:val="22"/>
          <w:szCs w:val="22"/>
        </w:rPr>
        <w:t xml:space="preserve">year. District </w:t>
      </w:r>
      <w:r w:rsidRPr="00B42247">
        <w:rPr>
          <w:rFonts w:ascii="Avenir Next LT Pro" w:hAnsi="Avenir Next LT Pro" w:cs="Calibri"/>
          <w:color w:val="1A1A1A"/>
          <w:spacing w:val="-2"/>
          <w:w w:val="110"/>
          <w:sz w:val="22"/>
          <w:szCs w:val="22"/>
        </w:rPr>
        <w:t>Management</w:t>
      </w:r>
      <w:r w:rsidRPr="00B42247">
        <w:rPr>
          <w:rFonts w:ascii="Avenir Next LT Pro" w:hAnsi="Avenir Next LT Pro" w:cs="Calibri"/>
          <w:color w:val="1A1A1A"/>
          <w:spacing w:val="-9"/>
          <w:w w:val="110"/>
          <w:sz w:val="22"/>
          <w:szCs w:val="22"/>
        </w:rPr>
        <w:t xml:space="preserve"> </w:t>
      </w:r>
      <w:r w:rsidRPr="00B42247">
        <w:rPr>
          <w:rFonts w:ascii="Avenir Next LT Pro" w:hAnsi="Avenir Next LT Pro" w:cs="Calibri"/>
          <w:color w:val="1A1A1A"/>
          <w:spacing w:val="-2"/>
          <w:w w:val="110"/>
          <w:sz w:val="22"/>
          <w:szCs w:val="22"/>
        </w:rPr>
        <w:t>has</w:t>
      </w:r>
      <w:r w:rsidRPr="00B42247">
        <w:rPr>
          <w:rFonts w:ascii="Avenir Next LT Pro" w:hAnsi="Avenir Next LT Pro" w:cs="Calibri"/>
          <w:color w:val="1A1A1A"/>
          <w:spacing w:val="-14"/>
          <w:w w:val="110"/>
          <w:sz w:val="22"/>
          <w:szCs w:val="22"/>
        </w:rPr>
        <w:t xml:space="preserve"> </w:t>
      </w:r>
      <w:r w:rsidRPr="00B42247">
        <w:rPr>
          <w:rFonts w:ascii="Avenir Next LT Pro" w:hAnsi="Avenir Next LT Pro" w:cs="Calibri"/>
          <w:color w:val="1A1A1A"/>
          <w:spacing w:val="-2"/>
          <w:w w:val="110"/>
          <w:sz w:val="22"/>
          <w:szCs w:val="22"/>
        </w:rPr>
        <w:t>streamlined</w:t>
      </w:r>
      <w:r w:rsidRPr="00B42247">
        <w:rPr>
          <w:rFonts w:ascii="Avenir Next LT Pro" w:hAnsi="Avenir Next LT Pro" w:cs="Calibri"/>
          <w:color w:val="1A1A1A"/>
          <w:spacing w:val="-6"/>
          <w:w w:val="110"/>
          <w:sz w:val="22"/>
          <w:szCs w:val="22"/>
        </w:rPr>
        <w:t xml:space="preserve"> </w:t>
      </w:r>
      <w:r w:rsidRPr="00B42247">
        <w:rPr>
          <w:rFonts w:ascii="Avenir Next LT Pro" w:hAnsi="Avenir Next LT Pro" w:cs="Calibri"/>
          <w:color w:val="1A1A1A"/>
          <w:spacing w:val="-2"/>
          <w:w w:val="110"/>
          <w:sz w:val="22"/>
          <w:szCs w:val="22"/>
        </w:rPr>
        <w:t>these</w:t>
      </w:r>
      <w:r w:rsidRPr="00B42247">
        <w:rPr>
          <w:rFonts w:ascii="Avenir Next LT Pro" w:hAnsi="Avenir Next LT Pro" w:cs="Calibri"/>
          <w:color w:val="1A1A1A"/>
          <w:spacing w:val="-15"/>
          <w:w w:val="110"/>
          <w:sz w:val="22"/>
          <w:szCs w:val="22"/>
        </w:rPr>
        <w:t xml:space="preserve"> </w:t>
      </w:r>
      <w:r w:rsidRPr="00B42247">
        <w:rPr>
          <w:rFonts w:ascii="Avenir Next LT Pro" w:hAnsi="Avenir Next LT Pro" w:cs="Calibri"/>
          <w:color w:val="1A1A1A"/>
          <w:spacing w:val="-2"/>
          <w:w w:val="110"/>
          <w:sz w:val="22"/>
          <w:szCs w:val="22"/>
        </w:rPr>
        <w:t>requirements into</w:t>
      </w:r>
      <w:r w:rsidRPr="00B42247">
        <w:rPr>
          <w:rFonts w:ascii="Avenir Next LT Pro" w:hAnsi="Avenir Next LT Pro" w:cs="Calibri"/>
          <w:color w:val="1A1A1A"/>
          <w:spacing w:val="-15"/>
          <w:w w:val="110"/>
          <w:sz w:val="22"/>
          <w:szCs w:val="22"/>
        </w:rPr>
        <w:t xml:space="preserve"> </w:t>
      </w:r>
      <w:r w:rsidRPr="00B42247">
        <w:rPr>
          <w:rFonts w:ascii="Avenir Next LT Pro" w:hAnsi="Avenir Next LT Pro" w:cs="Calibri"/>
          <w:color w:val="1A1A1A"/>
          <w:spacing w:val="-2"/>
          <w:w w:val="110"/>
          <w:sz w:val="22"/>
          <w:szCs w:val="22"/>
        </w:rPr>
        <w:t>a</w:t>
      </w:r>
      <w:r w:rsidRPr="00B42247">
        <w:rPr>
          <w:rFonts w:ascii="Avenir Next LT Pro" w:hAnsi="Avenir Next LT Pro" w:cs="Calibri"/>
          <w:color w:val="1A1A1A"/>
          <w:spacing w:val="-11"/>
          <w:w w:val="110"/>
          <w:sz w:val="22"/>
          <w:szCs w:val="22"/>
        </w:rPr>
        <w:t xml:space="preserve"> </w:t>
      </w:r>
      <w:r w:rsidRPr="00B42247">
        <w:rPr>
          <w:rFonts w:ascii="Avenir Next LT Pro" w:hAnsi="Avenir Next LT Pro" w:cs="Calibri"/>
          <w:color w:val="1A1A1A"/>
          <w:spacing w:val="-2"/>
          <w:w w:val="110"/>
          <w:sz w:val="22"/>
          <w:szCs w:val="22"/>
        </w:rPr>
        <w:t>single</w:t>
      </w:r>
      <w:r w:rsidRPr="00B42247">
        <w:rPr>
          <w:rFonts w:ascii="Avenir Next LT Pro" w:hAnsi="Avenir Next LT Pro" w:cs="Calibri"/>
          <w:color w:val="1A1A1A"/>
          <w:spacing w:val="-13"/>
          <w:w w:val="110"/>
          <w:sz w:val="22"/>
          <w:szCs w:val="22"/>
        </w:rPr>
        <w:t xml:space="preserve"> </w:t>
      </w:r>
      <w:r w:rsidRPr="00B42247">
        <w:rPr>
          <w:rFonts w:ascii="Avenir Next LT Pro" w:hAnsi="Avenir Next LT Pro" w:cs="Calibri"/>
          <w:color w:val="1A1A1A"/>
          <w:spacing w:val="-2"/>
          <w:w w:val="110"/>
          <w:sz w:val="22"/>
          <w:szCs w:val="22"/>
        </w:rPr>
        <w:t>document</w:t>
      </w:r>
      <w:r w:rsidRPr="00B42247">
        <w:rPr>
          <w:rFonts w:ascii="Avenir Next LT Pro" w:hAnsi="Avenir Next LT Pro" w:cs="Calibri"/>
          <w:color w:val="1A1A1A"/>
          <w:spacing w:val="-3"/>
          <w:w w:val="110"/>
          <w:sz w:val="22"/>
          <w:szCs w:val="22"/>
        </w:rPr>
        <w:t xml:space="preserve"> </w:t>
      </w:r>
      <w:r w:rsidRPr="00B42247">
        <w:rPr>
          <w:rFonts w:ascii="Avenir Next LT Pro" w:hAnsi="Avenir Next LT Pro" w:cs="Calibri"/>
          <w:color w:val="1A1A1A"/>
          <w:spacing w:val="-2"/>
          <w:w w:val="110"/>
          <w:sz w:val="22"/>
          <w:szCs w:val="22"/>
        </w:rPr>
        <w:t>that</w:t>
      </w:r>
      <w:r w:rsidRPr="00B42247">
        <w:rPr>
          <w:rFonts w:ascii="Avenir Next LT Pro" w:hAnsi="Avenir Next LT Pro" w:cs="Calibri"/>
          <w:color w:val="1A1A1A"/>
          <w:spacing w:val="-15"/>
          <w:w w:val="110"/>
          <w:sz w:val="22"/>
          <w:szCs w:val="22"/>
        </w:rPr>
        <w:t xml:space="preserve"> </w:t>
      </w:r>
      <w:r w:rsidRPr="00B42247">
        <w:rPr>
          <w:rFonts w:ascii="Avenir Next LT Pro" w:hAnsi="Avenir Next LT Pro" w:cs="Calibri"/>
          <w:color w:val="1A1A1A"/>
          <w:spacing w:val="-2"/>
          <w:w w:val="110"/>
          <w:sz w:val="22"/>
          <w:szCs w:val="22"/>
        </w:rPr>
        <w:t>meets</w:t>
      </w:r>
      <w:r w:rsidRPr="00B42247">
        <w:rPr>
          <w:rFonts w:ascii="Avenir Next LT Pro" w:hAnsi="Avenir Next LT Pro" w:cs="Calibri"/>
          <w:color w:val="1A1A1A"/>
          <w:spacing w:val="-9"/>
          <w:w w:val="110"/>
          <w:sz w:val="22"/>
          <w:szCs w:val="22"/>
        </w:rPr>
        <w:t xml:space="preserve"> </w:t>
      </w:r>
      <w:r w:rsidRPr="00B42247">
        <w:rPr>
          <w:rFonts w:ascii="Avenir Next LT Pro" w:hAnsi="Avenir Next LT Pro" w:cs="Calibri"/>
          <w:color w:val="1A1A1A"/>
          <w:spacing w:val="-2"/>
          <w:w w:val="110"/>
          <w:sz w:val="22"/>
          <w:szCs w:val="22"/>
        </w:rPr>
        <w:t xml:space="preserve">both </w:t>
      </w:r>
      <w:r w:rsidRPr="00B42247">
        <w:rPr>
          <w:rFonts w:ascii="Avenir Next LT Pro" w:hAnsi="Avenir Next LT Pro" w:cs="Calibri"/>
          <w:color w:val="1A1A1A"/>
          <w:w w:val="110"/>
          <w:sz w:val="22"/>
          <w:szCs w:val="22"/>
        </w:rPr>
        <w:t>the</w:t>
      </w:r>
      <w:r w:rsidRPr="00B42247">
        <w:rPr>
          <w:rFonts w:ascii="Avenir Next LT Pro" w:hAnsi="Avenir Next LT Pro" w:cs="Calibri"/>
          <w:color w:val="1A1A1A"/>
          <w:spacing w:val="-9"/>
          <w:w w:val="110"/>
          <w:sz w:val="22"/>
          <w:szCs w:val="22"/>
        </w:rPr>
        <w:t xml:space="preserve"> </w:t>
      </w:r>
      <w:r w:rsidRPr="00B42247">
        <w:rPr>
          <w:rFonts w:ascii="Avenir Next LT Pro" w:hAnsi="Avenir Next LT Pro" w:cs="Calibri"/>
          <w:color w:val="1A1A1A"/>
          <w:w w:val="110"/>
          <w:sz w:val="22"/>
          <w:szCs w:val="22"/>
        </w:rPr>
        <w:t>statutory requirements for</w:t>
      </w:r>
      <w:r w:rsidRPr="00B42247">
        <w:rPr>
          <w:rFonts w:ascii="Avenir Next LT Pro" w:hAnsi="Avenir Next LT Pro" w:cs="Calibri"/>
          <w:color w:val="1A1A1A"/>
          <w:spacing w:val="-4"/>
          <w:w w:val="110"/>
          <w:sz w:val="22"/>
          <w:szCs w:val="22"/>
        </w:rPr>
        <w:t xml:space="preserve"> </w:t>
      </w:r>
      <w:r w:rsidRPr="00B42247">
        <w:rPr>
          <w:rFonts w:ascii="Avenir Next LT Pro" w:hAnsi="Avenir Next LT Pro" w:cs="Calibri"/>
          <w:color w:val="1A1A1A"/>
          <w:w w:val="110"/>
          <w:sz w:val="22"/>
          <w:szCs w:val="22"/>
        </w:rPr>
        <w:t>goal/objective</w:t>
      </w:r>
      <w:r w:rsidRPr="00B42247">
        <w:rPr>
          <w:rFonts w:ascii="Avenir Next LT Pro" w:hAnsi="Avenir Next LT Pro" w:cs="Calibri"/>
          <w:color w:val="1A1A1A"/>
          <w:spacing w:val="-10"/>
          <w:w w:val="110"/>
          <w:sz w:val="22"/>
          <w:szCs w:val="22"/>
        </w:rPr>
        <w:t xml:space="preserve"> </w:t>
      </w:r>
      <w:r w:rsidRPr="00B42247">
        <w:rPr>
          <w:rFonts w:ascii="Avenir Next LT Pro" w:hAnsi="Avenir Next LT Pro" w:cs="Calibri"/>
          <w:color w:val="1A1A1A"/>
          <w:w w:val="110"/>
          <w:sz w:val="22"/>
          <w:szCs w:val="22"/>
        </w:rPr>
        <w:t>setting</w:t>
      </w:r>
      <w:r w:rsidRPr="00B42247">
        <w:rPr>
          <w:rFonts w:ascii="Avenir Next LT Pro" w:hAnsi="Avenir Next LT Pro" w:cs="Calibri"/>
          <w:color w:val="1A1A1A"/>
          <w:spacing w:val="-19"/>
          <w:w w:val="110"/>
          <w:sz w:val="22"/>
          <w:szCs w:val="22"/>
        </w:rPr>
        <w:t xml:space="preserve"> </w:t>
      </w:r>
      <w:r w:rsidRPr="00B42247">
        <w:rPr>
          <w:rFonts w:ascii="Avenir Next LT Pro" w:hAnsi="Avenir Next LT Pro" w:cs="Calibri"/>
          <w:color w:val="1A1A1A"/>
          <w:w w:val="110"/>
          <w:sz w:val="22"/>
          <w:szCs w:val="22"/>
        </w:rPr>
        <w:t>and</w:t>
      </w:r>
      <w:r w:rsidRPr="00B42247">
        <w:rPr>
          <w:rFonts w:ascii="Avenir Next LT Pro" w:hAnsi="Avenir Next LT Pro" w:cs="Calibri"/>
          <w:color w:val="1A1A1A"/>
          <w:spacing w:val="-3"/>
          <w:w w:val="110"/>
          <w:sz w:val="22"/>
          <w:szCs w:val="22"/>
        </w:rPr>
        <w:t xml:space="preserve"> </w:t>
      </w:r>
      <w:r w:rsidRPr="00B42247">
        <w:rPr>
          <w:rFonts w:ascii="Avenir Next LT Pro" w:hAnsi="Avenir Next LT Pro" w:cs="Calibri"/>
          <w:color w:val="1A1A1A"/>
          <w:w w:val="110"/>
          <w:sz w:val="22"/>
          <w:szCs w:val="22"/>
        </w:rPr>
        <w:t>annual</w:t>
      </w:r>
      <w:r w:rsidRPr="00B42247">
        <w:rPr>
          <w:rFonts w:ascii="Avenir Next LT Pro" w:hAnsi="Avenir Next LT Pro" w:cs="Calibri"/>
          <w:color w:val="1A1A1A"/>
          <w:spacing w:val="-19"/>
          <w:w w:val="110"/>
          <w:sz w:val="22"/>
          <w:szCs w:val="22"/>
        </w:rPr>
        <w:t xml:space="preserve"> </w:t>
      </w:r>
      <w:r w:rsidRPr="00B42247">
        <w:rPr>
          <w:rFonts w:ascii="Avenir Next LT Pro" w:hAnsi="Avenir Next LT Pro" w:cs="Calibri"/>
          <w:color w:val="1A1A1A"/>
          <w:w w:val="110"/>
          <w:sz w:val="22"/>
          <w:szCs w:val="22"/>
        </w:rPr>
        <w:t>reporting.</w:t>
      </w:r>
    </w:p>
    <w:p w14:paraId="3B499823" w14:textId="0AD698CE" w:rsidR="0034346E" w:rsidRPr="00B42247" w:rsidRDefault="0034346E" w:rsidP="00B42247">
      <w:pPr>
        <w:pStyle w:val="BodyText"/>
        <w:tabs>
          <w:tab w:val="left" w:pos="1346"/>
        </w:tabs>
        <w:spacing w:before="240"/>
        <w:jc w:val="both"/>
        <w:rPr>
          <w:rFonts w:ascii="Avenir Next LT Pro" w:hAnsi="Avenir Next LT Pro" w:cs="Calibri"/>
          <w:b/>
          <w:sz w:val="22"/>
          <w:szCs w:val="22"/>
        </w:rPr>
      </w:pPr>
      <w:r w:rsidRPr="00B42247">
        <w:rPr>
          <w:rFonts w:ascii="Avenir Next LT Pro" w:hAnsi="Avenir Next LT Pro" w:cs="Calibri"/>
          <w:color w:val="1A1A1A"/>
          <w:sz w:val="22"/>
          <w:szCs w:val="22"/>
        </w:rPr>
        <w:t>The</w:t>
      </w:r>
      <w:r w:rsidRPr="00B42247">
        <w:rPr>
          <w:rFonts w:ascii="Avenir Next LT Pro" w:hAnsi="Avenir Next LT Pro" w:cs="Calibri"/>
          <w:color w:val="1A1A1A"/>
          <w:spacing w:val="40"/>
          <w:sz w:val="22"/>
          <w:szCs w:val="22"/>
        </w:rPr>
        <w:t xml:space="preserve"> </w:t>
      </w:r>
      <w:r w:rsidRPr="00B42247">
        <w:rPr>
          <w:rFonts w:ascii="Avenir Next LT Pro" w:hAnsi="Avenir Next LT Pro" w:cs="Calibri"/>
          <w:color w:val="1A1A1A"/>
          <w:sz w:val="22"/>
          <w:szCs w:val="22"/>
        </w:rPr>
        <w:t>proposed</w:t>
      </w:r>
      <w:r w:rsidRPr="00B42247">
        <w:rPr>
          <w:rFonts w:ascii="Avenir Next LT Pro" w:hAnsi="Avenir Next LT Pro" w:cs="Calibri"/>
          <w:color w:val="1A1A1A"/>
          <w:spacing w:val="40"/>
          <w:sz w:val="22"/>
          <w:szCs w:val="22"/>
        </w:rPr>
        <w:t xml:space="preserve"> </w:t>
      </w:r>
      <w:r w:rsidRPr="00B42247">
        <w:rPr>
          <w:rFonts w:ascii="Avenir Next LT Pro" w:hAnsi="Avenir Next LT Pro" w:cs="Calibri"/>
          <w:color w:val="1A1A1A"/>
          <w:sz w:val="22"/>
          <w:szCs w:val="22"/>
        </w:rPr>
        <w:t>goals/objectives</w:t>
      </w:r>
      <w:r w:rsidRPr="00B42247">
        <w:rPr>
          <w:rFonts w:ascii="Avenir Next LT Pro" w:hAnsi="Avenir Next LT Pro" w:cs="Calibri"/>
          <w:color w:val="1A1A1A"/>
          <w:spacing w:val="38"/>
          <w:sz w:val="22"/>
          <w:szCs w:val="22"/>
        </w:rPr>
        <w:t xml:space="preserve"> </w:t>
      </w:r>
      <w:r w:rsidRPr="00B42247">
        <w:rPr>
          <w:rFonts w:ascii="Avenir Next LT Pro" w:hAnsi="Avenir Next LT Pro" w:cs="Calibri"/>
          <w:color w:val="1A1A1A"/>
          <w:sz w:val="22"/>
          <w:szCs w:val="22"/>
        </w:rPr>
        <w:t>and</w:t>
      </w:r>
      <w:r w:rsidRPr="00B42247">
        <w:rPr>
          <w:rFonts w:ascii="Avenir Next LT Pro" w:hAnsi="Avenir Next LT Pro" w:cs="Calibri"/>
          <w:color w:val="1A1A1A"/>
          <w:spacing w:val="34"/>
          <w:sz w:val="22"/>
          <w:szCs w:val="22"/>
        </w:rPr>
        <w:t xml:space="preserve"> </w:t>
      </w:r>
      <w:r w:rsidRPr="00B42247">
        <w:rPr>
          <w:rFonts w:ascii="Avenir Next LT Pro" w:hAnsi="Avenir Next LT Pro" w:cs="Calibri"/>
          <w:color w:val="1A1A1A"/>
          <w:sz w:val="22"/>
          <w:szCs w:val="22"/>
        </w:rPr>
        <w:t>the</w:t>
      </w:r>
      <w:r w:rsidRPr="00B42247">
        <w:rPr>
          <w:rFonts w:ascii="Avenir Next LT Pro" w:hAnsi="Avenir Next LT Pro" w:cs="Calibri"/>
          <w:color w:val="1A1A1A"/>
          <w:spacing w:val="34"/>
          <w:sz w:val="22"/>
          <w:szCs w:val="22"/>
        </w:rPr>
        <w:t xml:space="preserve"> </w:t>
      </w:r>
      <w:r w:rsidRPr="00B42247">
        <w:rPr>
          <w:rFonts w:ascii="Avenir Next LT Pro" w:hAnsi="Avenir Next LT Pro" w:cs="Calibri"/>
          <w:color w:val="1A1A1A"/>
          <w:sz w:val="22"/>
          <w:szCs w:val="22"/>
        </w:rPr>
        <w:t>annual reporting form</w:t>
      </w:r>
      <w:r w:rsidRPr="00B42247">
        <w:rPr>
          <w:rFonts w:ascii="Avenir Next LT Pro" w:hAnsi="Avenir Next LT Pro" w:cs="Calibri"/>
          <w:color w:val="1A1A1A"/>
          <w:spacing w:val="40"/>
          <w:sz w:val="22"/>
          <w:szCs w:val="22"/>
        </w:rPr>
        <w:t xml:space="preserve"> </w:t>
      </w:r>
      <w:r w:rsidRPr="00B42247">
        <w:rPr>
          <w:rFonts w:ascii="Avenir Next LT Pro" w:hAnsi="Avenir Next LT Pro" w:cs="Calibri"/>
          <w:color w:val="1A1A1A"/>
          <w:sz w:val="22"/>
          <w:szCs w:val="22"/>
        </w:rPr>
        <w:t>are</w:t>
      </w:r>
      <w:r w:rsidRPr="00B42247">
        <w:rPr>
          <w:rFonts w:ascii="Avenir Next LT Pro" w:hAnsi="Avenir Next LT Pro" w:cs="Calibri"/>
          <w:color w:val="1A1A1A"/>
          <w:spacing w:val="38"/>
          <w:sz w:val="22"/>
          <w:szCs w:val="22"/>
        </w:rPr>
        <w:t xml:space="preserve"> </w:t>
      </w:r>
      <w:r w:rsidRPr="00B42247">
        <w:rPr>
          <w:rFonts w:ascii="Avenir Next LT Pro" w:hAnsi="Avenir Next LT Pro" w:cs="Calibri"/>
          <w:color w:val="1A1A1A"/>
          <w:sz w:val="22"/>
          <w:szCs w:val="22"/>
        </w:rPr>
        <w:t>attached</w:t>
      </w:r>
      <w:r w:rsidRPr="00B42247">
        <w:rPr>
          <w:rFonts w:ascii="Avenir Next LT Pro" w:hAnsi="Avenir Next LT Pro" w:cs="Calibri"/>
          <w:color w:val="1A1A1A"/>
          <w:spacing w:val="40"/>
          <w:sz w:val="22"/>
          <w:szCs w:val="22"/>
        </w:rPr>
        <w:t xml:space="preserve"> </w:t>
      </w:r>
      <w:r w:rsidR="004D581F">
        <w:rPr>
          <w:rFonts w:ascii="Avenir Next LT Pro" w:hAnsi="Avenir Next LT Pro" w:cs="Calibri"/>
          <w:color w:val="1A1A1A"/>
          <w:sz w:val="22"/>
          <w:szCs w:val="22"/>
        </w:rPr>
        <w:t xml:space="preserve">hereto as </w:t>
      </w:r>
      <w:r w:rsidR="004D581F" w:rsidRPr="004D581F">
        <w:rPr>
          <w:rFonts w:ascii="Avenir Next LT Pro" w:hAnsi="Avenir Next LT Pro" w:cs="Calibri"/>
          <w:b/>
          <w:bCs/>
          <w:color w:val="1A1A1A"/>
          <w:sz w:val="22"/>
          <w:szCs w:val="22"/>
        </w:rPr>
        <w:t>Exhibit</w:t>
      </w:r>
      <w:r w:rsidRPr="004D581F">
        <w:rPr>
          <w:rFonts w:ascii="Avenir Next LT Pro" w:hAnsi="Avenir Next LT Pro" w:cs="Calibri"/>
          <w:b/>
          <w:bCs/>
          <w:color w:val="1A1A1A"/>
          <w:spacing w:val="40"/>
          <w:sz w:val="22"/>
          <w:szCs w:val="22"/>
        </w:rPr>
        <w:t xml:space="preserve"> </w:t>
      </w:r>
      <w:r w:rsidRPr="004D581F">
        <w:rPr>
          <w:rFonts w:ascii="Avenir Next LT Pro" w:hAnsi="Avenir Next LT Pro" w:cs="Calibri"/>
          <w:b/>
          <w:bCs/>
          <w:color w:val="1A1A1A"/>
          <w:sz w:val="22"/>
          <w:szCs w:val="22"/>
        </w:rPr>
        <w:t>A</w:t>
      </w:r>
      <w:r w:rsidRPr="00B42247">
        <w:rPr>
          <w:rFonts w:ascii="Avenir Next LT Pro" w:hAnsi="Avenir Next LT Pro" w:cs="Calibri"/>
          <w:color w:val="1A1A1A"/>
          <w:sz w:val="22"/>
          <w:szCs w:val="22"/>
        </w:rPr>
        <w:t xml:space="preserve"> to this</w:t>
      </w:r>
      <w:r w:rsidRPr="00B42247">
        <w:rPr>
          <w:rFonts w:ascii="Avenir Next LT Pro" w:hAnsi="Avenir Next LT Pro" w:cs="Calibri"/>
          <w:color w:val="1A1A1A"/>
          <w:spacing w:val="26"/>
          <w:sz w:val="22"/>
          <w:szCs w:val="22"/>
        </w:rPr>
        <w:t xml:space="preserve"> </w:t>
      </w:r>
      <w:r w:rsidRPr="00B42247">
        <w:rPr>
          <w:rFonts w:ascii="Avenir Next LT Pro" w:hAnsi="Avenir Next LT Pro" w:cs="Calibri"/>
          <w:color w:val="1A1A1A"/>
          <w:sz w:val="22"/>
          <w:szCs w:val="22"/>
        </w:rPr>
        <w:t>memo.</w:t>
      </w:r>
      <w:r w:rsidRPr="00B42247">
        <w:rPr>
          <w:rFonts w:ascii="Avenir Next LT Pro" w:hAnsi="Avenir Next LT Pro" w:cs="Calibri"/>
          <w:color w:val="1A1A1A"/>
          <w:spacing w:val="40"/>
          <w:sz w:val="22"/>
          <w:szCs w:val="22"/>
        </w:rPr>
        <w:t xml:space="preserve"> </w:t>
      </w:r>
      <w:r w:rsidRPr="00B42247">
        <w:rPr>
          <w:rFonts w:ascii="Avenir Next LT Pro" w:hAnsi="Avenir Next LT Pro" w:cs="Calibri"/>
          <w:color w:val="1A1A1A"/>
          <w:sz w:val="22"/>
          <w:szCs w:val="22"/>
        </w:rPr>
        <w:t>District</w:t>
      </w:r>
      <w:r w:rsidRPr="00B42247">
        <w:rPr>
          <w:rFonts w:ascii="Avenir Next LT Pro" w:hAnsi="Avenir Next LT Pro" w:cs="Calibri"/>
          <w:color w:val="1A1A1A"/>
          <w:spacing w:val="40"/>
          <w:sz w:val="22"/>
          <w:szCs w:val="22"/>
        </w:rPr>
        <w:t xml:space="preserve"> </w:t>
      </w:r>
      <w:r w:rsidRPr="00B42247">
        <w:rPr>
          <w:rFonts w:ascii="Avenir Next LT Pro" w:hAnsi="Avenir Next LT Pro" w:cs="Calibri"/>
          <w:color w:val="1A1A1A"/>
          <w:sz w:val="22"/>
          <w:szCs w:val="22"/>
        </w:rPr>
        <w:t>Management</w:t>
      </w:r>
      <w:r w:rsidRPr="00B42247">
        <w:rPr>
          <w:rFonts w:ascii="Avenir Next LT Pro" w:hAnsi="Avenir Next LT Pro" w:cs="Calibri"/>
          <w:color w:val="1A1A1A"/>
          <w:spacing w:val="80"/>
          <w:sz w:val="22"/>
          <w:szCs w:val="22"/>
        </w:rPr>
        <w:t xml:space="preserve"> </w:t>
      </w:r>
      <w:r w:rsidRPr="00B42247">
        <w:rPr>
          <w:rFonts w:ascii="Avenir Next LT Pro" w:hAnsi="Avenir Next LT Pro" w:cs="Calibri"/>
          <w:color w:val="1A1A1A"/>
          <w:sz w:val="22"/>
          <w:szCs w:val="22"/>
        </w:rPr>
        <w:t>recommends</w:t>
      </w:r>
      <w:r w:rsidRPr="00B42247">
        <w:rPr>
          <w:rFonts w:ascii="Avenir Next LT Pro" w:hAnsi="Avenir Next LT Pro" w:cs="Calibri"/>
          <w:color w:val="1A1A1A"/>
          <w:spacing w:val="40"/>
          <w:sz w:val="22"/>
          <w:szCs w:val="22"/>
        </w:rPr>
        <w:t xml:space="preserve"> </w:t>
      </w:r>
      <w:r w:rsidRPr="00B42247">
        <w:rPr>
          <w:rFonts w:ascii="Avenir Next LT Pro" w:hAnsi="Avenir Next LT Pro" w:cs="Calibri"/>
          <w:color w:val="1A1A1A"/>
          <w:sz w:val="22"/>
          <w:szCs w:val="22"/>
        </w:rPr>
        <w:t>that</w:t>
      </w:r>
      <w:r w:rsidRPr="00B42247">
        <w:rPr>
          <w:rFonts w:ascii="Avenir Next LT Pro" w:hAnsi="Avenir Next LT Pro" w:cs="Calibri"/>
          <w:color w:val="1A1A1A"/>
          <w:spacing w:val="30"/>
          <w:sz w:val="22"/>
          <w:szCs w:val="22"/>
        </w:rPr>
        <w:t xml:space="preserve"> </w:t>
      </w:r>
      <w:r w:rsidRPr="00B42247">
        <w:rPr>
          <w:rFonts w:ascii="Avenir Next LT Pro" w:hAnsi="Avenir Next LT Pro" w:cs="Calibri"/>
          <w:color w:val="1A1A1A"/>
          <w:sz w:val="22"/>
          <w:szCs w:val="22"/>
        </w:rPr>
        <w:t>the</w:t>
      </w:r>
      <w:r w:rsidRPr="00B42247">
        <w:rPr>
          <w:rFonts w:ascii="Avenir Next LT Pro" w:hAnsi="Avenir Next LT Pro" w:cs="Calibri"/>
          <w:color w:val="1A1A1A"/>
          <w:spacing w:val="26"/>
          <w:sz w:val="22"/>
          <w:szCs w:val="22"/>
        </w:rPr>
        <w:t xml:space="preserve"> </w:t>
      </w:r>
      <w:r w:rsidRPr="00B42247">
        <w:rPr>
          <w:rFonts w:ascii="Avenir Next LT Pro" w:hAnsi="Avenir Next LT Pro" w:cs="Calibri"/>
          <w:color w:val="1A1A1A"/>
          <w:sz w:val="22"/>
          <w:szCs w:val="22"/>
        </w:rPr>
        <w:t>Board</w:t>
      </w:r>
      <w:r w:rsidRPr="00B42247">
        <w:rPr>
          <w:rFonts w:ascii="Avenir Next LT Pro" w:hAnsi="Avenir Next LT Pro" w:cs="Calibri"/>
          <w:color w:val="1A1A1A"/>
          <w:spacing w:val="40"/>
          <w:sz w:val="22"/>
          <w:szCs w:val="22"/>
        </w:rPr>
        <w:t xml:space="preserve"> </w:t>
      </w:r>
      <w:r w:rsidRPr="00B42247">
        <w:rPr>
          <w:rFonts w:ascii="Avenir Next LT Pro" w:hAnsi="Avenir Next LT Pro" w:cs="Calibri"/>
          <w:color w:val="1A1A1A"/>
          <w:sz w:val="22"/>
          <w:szCs w:val="22"/>
        </w:rPr>
        <w:t>of</w:t>
      </w:r>
      <w:r w:rsidRPr="00B42247">
        <w:rPr>
          <w:rFonts w:ascii="Avenir Next LT Pro" w:hAnsi="Avenir Next LT Pro" w:cs="Calibri"/>
          <w:color w:val="1A1A1A"/>
          <w:spacing w:val="40"/>
          <w:sz w:val="22"/>
          <w:szCs w:val="22"/>
        </w:rPr>
        <w:t xml:space="preserve"> </w:t>
      </w:r>
      <w:r w:rsidRPr="00B42247">
        <w:rPr>
          <w:rFonts w:ascii="Avenir Next LT Pro" w:hAnsi="Avenir Next LT Pro" w:cs="Calibri"/>
          <w:color w:val="1A1A1A"/>
          <w:sz w:val="22"/>
          <w:szCs w:val="22"/>
        </w:rPr>
        <w:t>Supervisors</w:t>
      </w:r>
      <w:r w:rsidRPr="00B42247">
        <w:rPr>
          <w:rFonts w:ascii="Avenir Next LT Pro" w:hAnsi="Avenir Next LT Pro" w:cs="Calibri"/>
          <w:color w:val="1A1A1A"/>
          <w:spacing w:val="40"/>
          <w:sz w:val="22"/>
          <w:szCs w:val="22"/>
        </w:rPr>
        <w:t xml:space="preserve"> </w:t>
      </w:r>
      <w:r w:rsidRPr="00B42247">
        <w:rPr>
          <w:rFonts w:ascii="Avenir Next LT Pro" w:hAnsi="Avenir Next LT Pro" w:cs="Calibri"/>
          <w:color w:val="1A1A1A"/>
          <w:sz w:val="22"/>
          <w:szCs w:val="22"/>
        </w:rPr>
        <w:t>adopt</w:t>
      </w:r>
      <w:r w:rsidRPr="00B42247">
        <w:rPr>
          <w:rFonts w:ascii="Avenir Next LT Pro" w:hAnsi="Avenir Next LT Pro" w:cs="Calibri"/>
          <w:color w:val="1A1A1A"/>
          <w:spacing w:val="40"/>
          <w:sz w:val="22"/>
          <w:szCs w:val="22"/>
        </w:rPr>
        <w:t xml:space="preserve"> </w:t>
      </w:r>
      <w:r w:rsidRPr="00B42247">
        <w:rPr>
          <w:rFonts w:ascii="Avenir Next LT Pro" w:hAnsi="Avenir Next LT Pro" w:cs="Calibri"/>
          <w:color w:val="1A1A1A"/>
          <w:sz w:val="22"/>
          <w:szCs w:val="22"/>
        </w:rPr>
        <w:t xml:space="preserve">these </w:t>
      </w:r>
      <w:r w:rsidRPr="00B42247">
        <w:rPr>
          <w:rFonts w:ascii="Avenir Next LT Pro" w:hAnsi="Avenir Next LT Pro" w:cs="Calibri"/>
          <w:color w:val="1A1A1A"/>
          <w:w w:val="110"/>
          <w:sz w:val="22"/>
          <w:szCs w:val="22"/>
        </w:rPr>
        <w:t>goals</w:t>
      </w:r>
      <w:r w:rsidR="00DC58BC">
        <w:rPr>
          <w:rFonts w:ascii="Avenir Next LT Pro" w:hAnsi="Avenir Next LT Pro" w:cs="Calibri"/>
          <w:color w:val="1A1A1A"/>
          <w:spacing w:val="-12"/>
          <w:w w:val="110"/>
          <w:sz w:val="22"/>
          <w:szCs w:val="22"/>
        </w:rPr>
        <w:t xml:space="preserve"> </w:t>
      </w:r>
      <w:r w:rsidRPr="00B42247">
        <w:rPr>
          <w:rFonts w:ascii="Avenir Next LT Pro" w:hAnsi="Avenir Next LT Pro" w:cs="Calibri"/>
          <w:color w:val="1A1A1A"/>
          <w:w w:val="110"/>
          <w:sz w:val="22"/>
          <w:szCs w:val="22"/>
        </w:rPr>
        <w:t>and</w:t>
      </w:r>
      <w:r w:rsidRPr="00B42247">
        <w:rPr>
          <w:rFonts w:ascii="Avenir Next LT Pro" w:hAnsi="Avenir Next LT Pro" w:cs="Calibri"/>
          <w:color w:val="1A1A1A"/>
          <w:spacing w:val="-12"/>
          <w:w w:val="110"/>
          <w:sz w:val="22"/>
          <w:szCs w:val="22"/>
        </w:rPr>
        <w:t xml:space="preserve"> </w:t>
      </w:r>
      <w:r w:rsidRPr="00B42247">
        <w:rPr>
          <w:rFonts w:ascii="Avenir Next LT Pro" w:hAnsi="Avenir Next LT Pro" w:cs="Calibri"/>
          <w:color w:val="1A1A1A"/>
          <w:w w:val="110"/>
          <w:sz w:val="22"/>
          <w:szCs w:val="22"/>
        </w:rPr>
        <w:t>objectives</w:t>
      </w:r>
      <w:r w:rsidRPr="00B42247">
        <w:rPr>
          <w:rFonts w:ascii="Avenir Next LT Pro" w:hAnsi="Avenir Next LT Pro" w:cs="Calibri"/>
          <w:color w:val="1A1A1A"/>
          <w:spacing w:val="-7"/>
          <w:w w:val="110"/>
          <w:sz w:val="22"/>
          <w:szCs w:val="22"/>
        </w:rPr>
        <w:t xml:space="preserve"> </w:t>
      </w:r>
      <w:r w:rsidRPr="00B42247">
        <w:rPr>
          <w:rFonts w:ascii="Avenir Next LT Pro" w:hAnsi="Avenir Next LT Pro" w:cs="Calibri"/>
          <w:color w:val="1A1A1A"/>
          <w:w w:val="110"/>
          <w:sz w:val="22"/>
          <w:szCs w:val="22"/>
        </w:rPr>
        <w:t>to</w:t>
      </w:r>
      <w:r w:rsidRPr="00B42247">
        <w:rPr>
          <w:rFonts w:ascii="Avenir Next LT Pro" w:hAnsi="Avenir Next LT Pro" w:cs="Calibri"/>
          <w:color w:val="1A1A1A"/>
          <w:spacing w:val="-6"/>
          <w:w w:val="110"/>
          <w:sz w:val="22"/>
          <w:szCs w:val="22"/>
        </w:rPr>
        <w:t xml:space="preserve"> </w:t>
      </w:r>
      <w:r w:rsidRPr="00B42247">
        <w:rPr>
          <w:rFonts w:ascii="Avenir Next LT Pro" w:hAnsi="Avenir Next LT Pro" w:cs="Calibri"/>
          <w:color w:val="1A1A1A"/>
          <w:w w:val="110"/>
          <w:sz w:val="22"/>
          <w:szCs w:val="22"/>
        </w:rPr>
        <w:t>maintain</w:t>
      </w:r>
      <w:r w:rsidRPr="00B42247">
        <w:rPr>
          <w:rFonts w:ascii="Avenir Next LT Pro" w:hAnsi="Avenir Next LT Pro" w:cs="Calibri"/>
          <w:color w:val="1A1A1A"/>
          <w:spacing w:val="-10"/>
          <w:w w:val="110"/>
          <w:sz w:val="22"/>
          <w:szCs w:val="22"/>
        </w:rPr>
        <w:t xml:space="preserve"> </w:t>
      </w:r>
      <w:r w:rsidRPr="00B42247">
        <w:rPr>
          <w:rFonts w:ascii="Avenir Next LT Pro" w:hAnsi="Avenir Next LT Pro" w:cs="Calibri"/>
          <w:color w:val="1A1A1A"/>
          <w:w w:val="110"/>
          <w:sz w:val="22"/>
          <w:szCs w:val="22"/>
        </w:rPr>
        <w:t>compliance</w:t>
      </w:r>
      <w:r w:rsidR="004D581F">
        <w:rPr>
          <w:rFonts w:ascii="Avenir Next LT Pro" w:hAnsi="Avenir Next LT Pro" w:cs="Calibri"/>
          <w:color w:val="1A1A1A"/>
          <w:spacing w:val="-12"/>
          <w:w w:val="110"/>
          <w:sz w:val="22"/>
          <w:szCs w:val="22"/>
        </w:rPr>
        <w:t xml:space="preserve"> </w:t>
      </w:r>
      <w:r w:rsidRPr="00B42247">
        <w:rPr>
          <w:rFonts w:ascii="Avenir Next LT Pro" w:hAnsi="Avenir Next LT Pro" w:cs="Calibri"/>
          <w:color w:val="1A1A1A"/>
          <w:w w:val="110"/>
          <w:sz w:val="22"/>
          <w:szCs w:val="22"/>
        </w:rPr>
        <w:t>and</w:t>
      </w:r>
      <w:r w:rsidRPr="00B42247">
        <w:rPr>
          <w:rFonts w:ascii="Avenir Next LT Pro" w:hAnsi="Avenir Next LT Pro" w:cs="Calibri"/>
          <w:color w:val="1A1A1A"/>
          <w:spacing w:val="-14"/>
          <w:w w:val="110"/>
          <w:sz w:val="22"/>
          <w:szCs w:val="22"/>
        </w:rPr>
        <w:t xml:space="preserve"> </w:t>
      </w:r>
      <w:r w:rsidRPr="00B42247">
        <w:rPr>
          <w:rFonts w:ascii="Avenir Next LT Pro" w:hAnsi="Avenir Next LT Pro" w:cs="Calibri"/>
          <w:color w:val="1A1A1A"/>
          <w:w w:val="110"/>
          <w:sz w:val="22"/>
          <w:szCs w:val="22"/>
        </w:rPr>
        <w:t>further</w:t>
      </w:r>
      <w:r w:rsidRPr="00B42247">
        <w:rPr>
          <w:rFonts w:ascii="Avenir Next LT Pro" w:hAnsi="Avenir Next LT Pro" w:cs="Calibri"/>
          <w:color w:val="1A1A1A"/>
          <w:spacing w:val="-5"/>
          <w:w w:val="110"/>
          <w:sz w:val="22"/>
          <w:szCs w:val="22"/>
        </w:rPr>
        <w:t xml:space="preserve"> </w:t>
      </w:r>
      <w:r w:rsidRPr="00B42247">
        <w:rPr>
          <w:rFonts w:ascii="Avenir Next LT Pro" w:hAnsi="Avenir Next LT Pro" w:cs="Calibri"/>
          <w:color w:val="1A1A1A"/>
          <w:w w:val="110"/>
          <w:sz w:val="22"/>
          <w:szCs w:val="22"/>
        </w:rPr>
        <w:t>enhance</w:t>
      </w:r>
      <w:r w:rsidRPr="00B42247">
        <w:rPr>
          <w:rFonts w:ascii="Avenir Next LT Pro" w:hAnsi="Avenir Next LT Pro" w:cs="Calibri"/>
          <w:color w:val="1A1A1A"/>
          <w:spacing w:val="-9"/>
          <w:w w:val="110"/>
          <w:sz w:val="22"/>
          <w:szCs w:val="22"/>
        </w:rPr>
        <w:t xml:space="preserve"> </w:t>
      </w:r>
      <w:r w:rsidRPr="00B42247">
        <w:rPr>
          <w:rFonts w:ascii="Avenir Next LT Pro" w:hAnsi="Avenir Next LT Pro" w:cs="Calibri"/>
          <w:color w:val="1A1A1A"/>
          <w:w w:val="110"/>
          <w:sz w:val="22"/>
          <w:szCs w:val="22"/>
        </w:rPr>
        <w:t>their commitment to</w:t>
      </w:r>
      <w:r w:rsidRPr="00B42247">
        <w:rPr>
          <w:rFonts w:ascii="Avenir Next LT Pro" w:hAnsi="Avenir Next LT Pro" w:cs="Calibri"/>
          <w:color w:val="1A1A1A"/>
          <w:spacing w:val="-1"/>
          <w:w w:val="110"/>
          <w:sz w:val="22"/>
          <w:szCs w:val="22"/>
        </w:rPr>
        <w:t xml:space="preserve"> </w:t>
      </w:r>
      <w:r w:rsidRPr="00B42247">
        <w:rPr>
          <w:rFonts w:ascii="Avenir Next LT Pro" w:hAnsi="Avenir Next LT Pro" w:cs="Calibri"/>
          <w:color w:val="1A1A1A"/>
          <w:w w:val="110"/>
          <w:sz w:val="22"/>
          <w:szCs w:val="22"/>
        </w:rPr>
        <w:t>the accountability</w:t>
      </w:r>
      <w:r w:rsidRPr="00B42247">
        <w:rPr>
          <w:rFonts w:ascii="Avenir Next LT Pro" w:hAnsi="Avenir Next LT Pro" w:cs="Calibri"/>
          <w:color w:val="1A1A1A"/>
          <w:spacing w:val="-1"/>
          <w:w w:val="110"/>
          <w:sz w:val="22"/>
          <w:szCs w:val="22"/>
        </w:rPr>
        <w:t xml:space="preserve"> </w:t>
      </w:r>
      <w:r w:rsidRPr="00B42247">
        <w:rPr>
          <w:rFonts w:ascii="Avenir Next LT Pro" w:hAnsi="Avenir Next LT Pro" w:cs="Calibri"/>
          <w:color w:val="1A1A1A"/>
          <w:w w:val="110"/>
          <w:sz w:val="22"/>
          <w:szCs w:val="22"/>
        </w:rPr>
        <w:t>and transparency of the District.</w:t>
      </w:r>
      <w:r w:rsidRPr="00B42247">
        <w:rPr>
          <w:rFonts w:ascii="Avenir Next LT Pro" w:hAnsi="Avenir Next LT Pro" w:cs="Calibri"/>
          <w:b/>
          <w:sz w:val="22"/>
          <w:szCs w:val="22"/>
        </w:rPr>
        <w:br w:type="page"/>
      </w:r>
    </w:p>
    <w:p w14:paraId="52015781" w14:textId="77777777" w:rsidR="0034346E" w:rsidRPr="0034346E" w:rsidRDefault="0034346E" w:rsidP="0034346E">
      <w:pPr>
        <w:ind w:right="392"/>
        <w:rPr>
          <w:rFonts w:ascii="Avenir Next LT Pro" w:hAnsi="Avenir Next LT Pro" w:cs="Calibri"/>
          <w:b/>
          <w:sz w:val="24"/>
        </w:rPr>
      </w:pPr>
    </w:p>
    <w:p w14:paraId="6B44FDBF" w14:textId="624AB4DC" w:rsidR="0034346E" w:rsidRPr="0034346E" w:rsidRDefault="00DC58BC" w:rsidP="0034346E">
      <w:pPr>
        <w:ind w:right="-7"/>
        <w:jc w:val="center"/>
        <w:rPr>
          <w:rFonts w:ascii="Avenir Next LT Pro" w:hAnsi="Avenir Next LT Pro" w:cs="Calibri"/>
          <w:b/>
          <w:bCs/>
          <w:color w:val="161616"/>
          <w:w w:val="105"/>
          <w:sz w:val="28"/>
          <w:szCs w:val="28"/>
        </w:rPr>
      </w:pPr>
      <w:r>
        <w:rPr>
          <w:rFonts w:ascii="Avenir Next LT Pro" w:hAnsi="Avenir Next LT Pro" w:cs="Calibri"/>
          <w:b/>
          <w:bCs/>
          <w:spacing w:val="-4"/>
          <w:w w:val="105"/>
          <w:sz w:val="28"/>
          <w:szCs w:val="28"/>
        </w:rPr>
        <w:t>ARTISAN LAKES</w:t>
      </w:r>
      <w:r w:rsidR="0034346E" w:rsidRPr="0034346E">
        <w:rPr>
          <w:rFonts w:ascii="Avenir Next LT Pro" w:hAnsi="Avenir Next LT Pro" w:cs="Calibri"/>
          <w:b/>
          <w:bCs/>
          <w:spacing w:val="-4"/>
          <w:w w:val="105"/>
          <w:sz w:val="28"/>
          <w:szCs w:val="28"/>
        </w:rPr>
        <w:t xml:space="preserve"> </w:t>
      </w:r>
      <w:r w:rsidR="00CE62E1">
        <w:rPr>
          <w:rFonts w:ascii="Avenir Next LT Pro" w:hAnsi="Avenir Next LT Pro" w:cs="Calibri"/>
          <w:b/>
          <w:bCs/>
          <w:spacing w:val="-4"/>
          <w:w w:val="105"/>
          <w:sz w:val="28"/>
          <w:szCs w:val="28"/>
        </w:rPr>
        <w:t xml:space="preserve">EAST </w:t>
      </w:r>
      <w:r w:rsidR="0034346E" w:rsidRPr="0034346E">
        <w:rPr>
          <w:rFonts w:ascii="Avenir Next LT Pro" w:hAnsi="Avenir Next LT Pro" w:cs="Calibri"/>
          <w:b/>
          <w:bCs/>
          <w:color w:val="161616"/>
          <w:w w:val="105"/>
          <w:sz w:val="28"/>
          <w:szCs w:val="28"/>
        </w:rPr>
        <w:t>COMMUNITY DEVELOPMENT DISTRICT</w:t>
      </w:r>
    </w:p>
    <w:p w14:paraId="50C772A2" w14:textId="77777777" w:rsidR="0034346E" w:rsidRPr="0034346E" w:rsidRDefault="0034346E" w:rsidP="0034346E">
      <w:pPr>
        <w:ind w:right="-7"/>
        <w:jc w:val="center"/>
        <w:rPr>
          <w:rFonts w:ascii="Avenir Next LT Pro" w:hAnsi="Avenir Next LT Pro" w:cs="Calibri"/>
          <w:sz w:val="28"/>
          <w:szCs w:val="28"/>
        </w:rPr>
      </w:pPr>
      <w:r w:rsidRPr="0034346E">
        <w:rPr>
          <w:rFonts w:ascii="Avenir Next LT Pro" w:hAnsi="Avenir Next LT Pro" w:cs="Calibri"/>
          <w:b/>
          <w:bCs/>
          <w:color w:val="161616"/>
          <w:w w:val="105"/>
          <w:sz w:val="28"/>
          <w:szCs w:val="28"/>
        </w:rPr>
        <w:t xml:space="preserve">Performance Measures/Standards &amp; </w:t>
      </w:r>
      <w:r w:rsidRPr="0034346E">
        <w:rPr>
          <w:rFonts w:ascii="Avenir Next LT Pro" w:hAnsi="Avenir Next LT Pro" w:cs="Calibri"/>
          <w:b/>
          <w:color w:val="161616"/>
          <w:sz w:val="28"/>
          <w:szCs w:val="28"/>
        </w:rPr>
        <w:t>Annual</w:t>
      </w:r>
      <w:r w:rsidRPr="0034346E">
        <w:rPr>
          <w:rFonts w:ascii="Avenir Next LT Pro" w:hAnsi="Avenir Next LT Pro" w:cs="Calibri"/>
          <w:b/>
          <w:color w:val="161616"/>
          <w:spacing w:val="25"/>
          <w:sz w:val="28"/>
          <w:szCs w:val="28"/>
        </w:rPr>
        <w:t xml:space="preserve"> </w:t>
      </w:r>
      <w:r w:rsidRPr="0034346E">
        <w:rPr>
          <w:rFonts w:ascii="Avenir Next LT Pro" w:hAnsi="Avenir Next LT Pro" w:cs="Calibri"/>
          <w:b/>
          <w:color w:val="161616"/>
          <w:sz w:val="28"/>
          <w:szCs w:val="28"/>
        </w:rPr>
        <w:t>Reporting</w:t>
      </w:r>
      <w:r w:rsidRPr="0034346E">
        <w:rPr>
          <w:rFonts w:ascii="Avenir Next LT Pro" w:hAnsi="Avenir Next LT Pro" w:cs="Calibri"/>
          <w:b/>
          <w:color w:val="161616"/>
          <w:spacing w:val="23"/>
          <w:sz w:val="28"/>
          <w:szCs w:val="28"/>
        </w:rPr>
        <w:t xml:space="preserve"> </w:t>
      </w:r>
      <w:r w:rsidRPr="0034346E">
        <w:rPr>
          <w:rFonts w:ascii="Avenir Next LT Pro" w:hAnsi="Avenir Next LT Pro" w:cs="Calibri"/>
          <w:b/>
          <w:color w:val="161616"/>
          <w:spacing w:val="-4"/>
          <w:sz w:val="28"/>
          <w:szCs w:val="28"/>
        </w:rPr>
        <w:t>Form</w:t>
      </w:r>
    </w:p>
    <w:p w14:paraId="0E85A093" w14:textId="3D3F764E" w:rsidR="0034346E" w:rsidRPr="0034346E" w:rsidRDefault="0034346E" w:rsidP="0034346E">
      <w:pPr>
        <w:ind w:right="-7"/>
        <w:jc w:val="center"/>
        <w:rPr>
          <w:rFonts w:ascii="Avenir Next LT Pro" w:hAnsi="Avenir Next LT Pro" w:cs="Calibri"/>
          <w:b/>
          <w:bCs/>
          <w:sz w:val="28"/>
          <w:szCs w:val="28"/>
        </w:rPr>
      </w:pPr>
      <w:r w:rsidRPr="0034346E">
        <w:rPr>
          <w:rFonts w:ascii="Avenir Next LT Pro" w:hAnsi="Avenir Next LT Pro" w:cs="Calibri"/>
          <w:b/>
          <w:bCs/>
          <w:sz w:val="28"/>
          <w:szCs w:val="28"/>
        </w:rPr>
        <w:t>October 1, 202</w:t>
      </w:r>
      <w:r w:rsidR="00DC58BC">
        <w:rPr>
          <w:rFonts w:ascii="Avenir Next LT Pro" w:hAnsi="Avenir Next LT Pro" w:cs="Calibri"/>
          <w:b/>
          <w:bCs/>
          <w:sz w:val="28"/>
          <w:szCs w:val="28"/>
        </w:rPr>
        <w:t>5</w:t>
      </w:r>
      <w:r w:rsidRPr="0034346E">
        <w:rPr>
          <w:rFonts w:ascii="Avenir Next LT Pro" w:hAnsi="Avenir Next LT Pro" w:cs="Calibri"/>
          <w:b/>
          <w:bCs/>
          <w:sz w:val="28"/>
          <w:szCs w:val="28"/>
        </w:rPr>
        <w:t xml:space="preserve"> – September 30, 202</w:t>
      </w:r>
      <w:r w:rsidR="00DC58BC">
        <w:rPr>
          <w:rFonts w:ascii="Avenir Next LT Pro" w:hAnsi="Avenir Next LT Pro" w:cs="Calibri"/>
          <w:b/>
          <w:bCs/>
          <w:sz w:val="28"/>
          <w:szCs w:val="28"/>
        </w:rPr>
        <w:t>6</w:t>
      </w:r>
    </w:p>
    <w:p w14:paraId="376DD436" w14:textId="77777777" w:rsidR="0034346E" w:rsidRPr="0034346E" w:rsidRDefault="0034346E" w:rsidP="0034346E">
      <w:pPr>
        <w:rPr>
          <w:rFonts w:ascii="Avenir Next LT Pro" w:hAnsi="Avenir Next LT Pro" w:cs="Calibri"/>
          <w:b/>
          <w:bCs/>
        </w:rPr>
      </w:pPr>
    </w:p>
    <w:p w14:paraId="0B72E6EC" w14:textId="77777777" w:rsidR="0034346E" w:rsidRPr="007A0218" w:rsidRDefault="0034346E" w:rsidP="0034346E">
      <w:pPr>
        <w:pStyle w:val="BodyText"/>
        <w:tabs>
          <w:tab w:val="left" w:pos="720"/>
        </w:tabs>
        <w:jc w:val="both"/>
        <w:rPr>
          <w:rFonts w:ascii="Avenir Next LT Pro" w:hAnsi="Avenir Next LT Pro" w:cs="Calibri"/>
          <w:b/>
          <w:bCs/>
          <w:sz w:val="24"/>
          <w:u w:val="single"/>
        </w:rPr>
      </w:pPr>
      <w:r w:rsidRPr="007A0218">
        <w:rPr>
          <w:rFonts w:ascii="Avenir Next LT Pro" w:hAnsi="Avenir Next LT Pro" w:cs="Calibri"/>
          <w:b/>
          <w:bCs/>
          <w:sz w:val="24"/>
        </w:rPr>
        <w:t>1.</w:t>
      </w:r>
      <w:r w:rsidRPr="007A0218">
        <w:rPr>
          <w:rFonts w:ascii="Avenir Next LT Pro" w:hAnsi="Avenir Next LT Pro" w:cs="Calibri"/>
          <w:b/>
          <w:bCs/>
          <w:sz w:val="24"/>
        </w:rPr>
        <w:tab/>
      </w:r>
      <w:r w:rsidRPr="007A0218">
        <w:rPr>
          <w:rFonts w:ascii="Avenir Next LT Pro" w:hAnsi="Avenir Next LT Pro" w:cs="Calibri"/>
          <w:b/>
          <w:bCs/>
          <w:sz w:val="24"/>
          <w:u w:val="single"/>
        </w:rPr>
        <w:t>COMMUNITY COMMUNICATION AND ENGAGEMENT</w:t>
      </w:r>
    </w:p>
    <w:p w14:paraId="5211B444" w14:textId="76CABD21" w:rsidR="0034346E" w:rsidRPr="007A0218" w:rsidRDefault="0034346E" w:rsidP="0034346E">
      <w:pPr>
        <w:pStyle w:val="BodyText"/>
        <w:tabs>
          <w:tab w:val="left" w:pos="720"/>
        </w:tabs>
        <w:spacing w:before="240"/>
        <w:jc w:val="both"/>
        <w:rPr>
          <w:rFonts w:ascii="Avenir Next LT Pro" w:hAnsi="Avenir Next LT Pro" w:cs="Calibri"/>
          <w:b/>
          <w:bCs/>
          <w:sz w:val="24"/>
          <w:u w:val="single"/>
        </w:rPr>
      </w:pPr>
      <w:r>
        <w:rPr>
          <w:rFonts w:ascii="Avenir Next LT Pro" w:hAnsi="Avenir Next LT Pro" w:cs="Calibri"/>
          <w:b/>
          <w:bCs/>
          <w:sz w:val="24"/>
        </w:rPr>
        <w:tab/>
      </w:r>
      <w:r w:rsidRPr="007A0218">
        <w:rPr>
          <w:rFonts w:ascii="Avenir Next LT Pro" w:hAnsi="Avenir Next LT Pro" w:cs="Calibri"/>
          <w:b/>
          <w:bCs/>
          <w:color w:val="161616"/>
          <w:w w:val="105"/>
          <w:sz w:val="24"/>
        </w:rPr>
        <w:t>Goal</w:t>
      </w:r>
      <w:r w:rsidRPr="007A0218">
        <w:rPr>
          <w:rFonts w:ascii="Avenir Next LT Pro" w:hAnsi="Avenir Next LT Pro" w:cs="Calibri"/>
          <w:b/>
          <w:bCs/>
          <w:color w:val="161616"/>
          <w:spacing w:val="-20"/>
          <w:w w:val="105"/>
          <w:sz w:val="24"/>
        </w:rPr>
        <w:t xml:space="preserve"> </w:t>
      </w:r>
      <w:r w:rsidRPr="007A0218">
        <w:rPr>
          <w:rFonts w:ascii="Avenir Next LT Pro" w:hAnsi="Avenir Next LT Pro" w:cs="Calibri"/>
          <w:b/>
          <w:bCs/>
          <w:color w:val="161616"/>
          <w:w w:val="105"/>
          <w:sz w:val="24"/>
        </w:rPr>
        <w:t>1.1</w:t>
      </w:r>
      <w:r w:rsidRPr="007A0218">
        <w:rPr>
          <w:rFonts w:ascii="Avenir Next LT Pro" w:hAnsi="Avenir Next LT Pro" w:cs="Calibri"/>
          <w:b/>
          <w:bCs/>
          <w:color w:val="161616"/>
          <w:w w:val="105"/>
          <w:sz w:val="24"/>
        </w:rPr>
        <w:tab/>
        <w:t>Public</w:t>
      </w:r>
      <w:r w:rsidRPr="007A0218">
        <w:rPr>
          <w:rFonts w:ascii="Avenir Next LT Pro" w:hAnsi="Avenir Next LT Pro" w:cs="Calibri"/>
          <w:b/>
          <w:bCs/>
          <w:color w:val="161616"/>
          <w:spacing w:val="-11"/>
          <w:w w:val="105"/>
          <w:sz w:val="24"/>
        </w:rPr>
        <w:t xml:space="preserve"> </w:t>
      </w:r>
      <w:r w:rsidRPr="007A0218">
        <w:rPr>
          <w:rFonts w:ascii="Avenir Next LT Pro" w:hAnsi="Avenir Next LT Pro" w:cs="Calibri"/>
          <w:b/>
          <w:bCs/>
          <w:color w:val="161616"/>
          <w:w w:val="105"/>
          <w:sz w:val="24"/>
        </w:rPr>
        <w:t>Meetings</w:t>
      </w:r>
      <w:r w:rsidRPr="007A0218">
        <w:rPr>
          <w:rFonts w:ascii="Avenir Next LT Pro" w:hAnsi="Avenir Next LT Pro" w:cs="Calibri"/>
          <w:b/>
          <w:bCs/>
          <w:color w:val="161616"/>
          <w:spacing w:val="-4"/>
          <w:w w:val="105"/>
          <w:sz w:val="24"/>
        </w:rPr>
        <w:t xml:space="preserve"> </w:t>
      </w:r>
      <w:r w:rsidRPr="007A0218">
        <w:rPr>
          <w:rFonts w:ascii="Avenir Next LT Pro" w:hAnsi="Avenir Next LT Pro" w:cs="Calibri"/>
          <w:b/>
          <w:bCs/>
          <w:color w:val="161616"/>
          <w:spacing w:val="-2"/>
          <w:w w:val="105"/>
          <w:sz w:val="24"/>
        </w:rPr>
        <w:t>Compliance</w:t>
      </w:r>
    </w:p>
    <w:p w14:paraId="0C3D67F4" w14:textId="5AC68C5A" w:rsidR="0034346E" w:rsidRPr="007A0218" w:rsidRDefault="0034346E" w:rsidP="00DC58BC">
      <w:pPr>
        <w:pStyle w:val="BodyText"/>
        <w:tabs>
          <w:tab w:val="left" w:pos="1368"/>
          <w:tab w:val="left" w:pos="2160"/>
          <w:tab w:val="left" w:pos="4364"/>
        </w:tabs>
        <w:spacing w:before="240"/>
        <w:ind w:left="1800"/>
        <w:jc w:val="both"/>
        <w:rPr>
          <w:rFonts w:ascii="Avenir Next LT Pro" w:hAnsi="Avenir Next LT Pro" w:cs="Calibri"/>
          <w:color w:val="161616"/>
          <w:w w:val="105"/>
          <w:sz w:val="24"/>
        </w:rPr>
      </w:pPr>
      <w:r w:rsidRPr="007A0218">
        <w:rPr>
          <w:rFonts w:ascii="Avenir Next LT Pro" w:hAnsi="Avenir Next LT Pro" w:cs="Calibri"/>
          <w:b/>
          <w:color w:val="161616"/>
          <w:w w:val="105"/>
          <w:sz w:val="24"/>
        </w:rPr>
        <w:t xml:space="preserve">Objective: </w:t>
      </w:r>
      <w:r w:rsidRPr="007A0218">
        <w:rPr>
          <w:rFonts w:ascii="Avenir Next LT Pro" w:hAnsi="Avenir Next LT Pro" w:cs="Calibri"/>
          <w:color w:val="161616"/>
          <w:w w:val="105"/>
          <w:sz w:val="24"/>
        </w:rPr>
        <w:t>Hold at leas</w:t>
      </w:r>
      <w:r w:rsidRPr="007A0218">
        <w:rPr>
          <w:rFonts w:ascii="Avenir Next LT Pro" w:hAnsi="Avenir Next LT Pro" w:cs="Calibri"/>
          <w:color w:val="161616"/>
          <w:sz w:val="24"/>
        </w:rPr>
        <w:t>t two (2)</w:t>
      </w:r>
      <w:r w:rsidRPr="007A0218">
        <w:rPr>
          <w:rFonts w:ascii="Avenir Next LT Pro" w:hAnsi="Avenir Next LT Pro" w:cs="Calibri"/>
          <w:b/>
          <w:bCs/>
          <w:color w:val="161616"/>
          <w:sz w:val="24"/>
        </w:rPr>
        <w:t xml:space="preserve"> </w:t>
      </w:r>
      <w:r w:rsidRPr="007A0218">
        <w:rPr>
          <w:rFonts w:ascii="Avenir Next LT Pro" w:hAnsi="Avenir Next LT Pro" w:cs="Calibri"/>
          <w:color w:val="161616"/>
          <w:sz w:val="24"/>
          <w:u w:val="single"/>
        </w:rPr>
        <w:t>r</w:t>
      </w:r>
      <w:r w:rsidRPr="007A0218">
        <w:rPr>
          <w:rFonts w:ascii="Avenir Next LT Pro" w:hAnsi="Avenir Next LT Pro" w:cs="Calibri"/>
          <w:color w:val="161616"/>
          <w:w w:val="105"/>
          <w:sz w:val="24"/>
          <w:u w:val="single"/>
        </w:rPr>
        <w:t>egular</w:t>
      </w:r>
      <w:r w:rsidRPr="007A0218">
        <w:rPr>
          <w:rFonts w:ascii="Avenir Next LT Pro" w:hAnsi="Avenir Next LT Pro" w:cs="Calibri"/>
          <w:color w:val="161616"/>
          <w:spacing w:val="-10"/>
          <w:w w:val="105"/>
          <w:sz w:val="24"/>
        </w:rPr>
        <w:t xml:space="preserve"> </w:t>
      </w:r>
      <w:r w:rsidRPr="007A0218">
        <w:rPr>
          <w:rFonts w:ascii="Avenir Next LT Pro" w:hAnsi="Avenir Next LT Pro" w:cs="Calibri"/>
          <w:color w:val="161616"/>
          <w:w w:val="105"/>
          <w:sz w:val="24"/>
        </w:rPr>
        <w:t>Board</w:t>
      </w:r>
      <w:r w:rsidRPr="007A0218">
        <w:rPr>
          <w:rFonts w:ascii="Avenir Next LT Pro" w:hAnsi="Avenir Next LT Pro" w:cs="Calibri"/>
          <w:color w:val="161616"/>
          <w:spacing w:val="-12"/>
          <w:w w:val="105"/>
          <w:sz w:val="24"/>
        </w:rPr>
        <w:t xml:space="preserve"> </w:t>
      </w:r>
      <w:r w:rsidRPr="007A0218">
        <w:rPr>
          <w:rFonts w:ascii="Avenir Next LT Pro" w:hAnsi="Avenir Next LT Pro" w:cs="Calibri"/>
          <w:color w:val="161616"/>
          <w:w w:val="105"/>
          <w:sz w:val="24"/>
        </w:rPr>
        <w:t>of</w:t>
      </w:r>
      <w:r w:rsidRPr="007A0218">
        <w:rPr>
          <w:rFonts w:ascii="Avenir Next LT Pro" w:hAnsi="Avenir Next LT Pro" w:cs="Calibri"/>
          <w:color w:val="161616"/>
          <w:spacing w:val="-16"/>
          <w:w w:val="105"/>
          <w:sz w:val="24"/>
        </w:rPr>
        <w:t xml:space="preserve"> Su</w:t>
      </w:r>
      <w:r w:rsidRPr="007A0218">
        <w:rPr>
          <w:rFonts w:ascii="Avenir Next LT Pro" w:hAnsi="Avenir Next LT Pro" w:cs="Calibri"/>
          <w:color w:val="161616"/>
          <w:w w:val="105"/>
          <w:sz w:val="24"/>
        </w:rPr>
        <w:t>pervisor meetings</w:t>
      </w:r>
      <w:r w:rsidRPr="007A0218">
        <w:rPr>
          <w:rFonts w:ascii="Avenir Next LT Pro" w:hAnsi="Avenir Next LT Pro" w:cs="Calibri"/>
          <w:color w:val="161616"/>
          <w:spacing w:val="-6"/>
          <w:w w:val="105"/>
          <w:sz w:val="24"/>
        </w:rPr>
        <w:t xml:space="preserve"> </w:t>
      </w:r>
      <w:r w:rsidRPr="007A0218">
        <w:rPr>
          <w:rFonts w:ascii="Avenir Next LT Pro" w:hAnsi="Avenir Next LT Pro" w:cs="Calibri"/>
          <w:color w:val="161616"/>
          <w:w w:val="105"/>
          <w:sz w:val="24"/>
        </w:rPr>
        <w:t>per</w:t>
      </w:r>
      <w:r w:rsidRPr="007A0218">
        <w:rPr>
          <w:rFonts w:ascii="Avenir Next LT Pro" w:hAnsi="Avenir Next LT Pro" w:cs="Calibri"/>
          <w:color w:val="161616"/>
          <w:spacing w:val="-16"/>
          <w:w w:val="105"/>
          <w:sz w:val="24"/>
        </w:rPr>
        <w:t xml:space="preserve"> </w:t>
      </w:r>
      <w:r w:rsidRPr="007A0218">
        <w:rPr>
          <w:rFonts w:ascii="Avenir Next LT Pro" w:hAnsi="Avenir Next LT Pro" w:cs="Calibri"/>
          <w:color w:val="161616"/>
          <w:w w:val="105"/>
          <w:sz w:val="24"/>
        </w:rPr>
        <w:t>year</w:t>
      </w:r>
      <w:r w:rsidRPr="007A0218">
        <w:rPr>
          <w:rFonts w:ascii="Avenir Next LT Pro" w:hAnsi="Avenir Next LT Pro" w:cs="Calibri"/>
          <w:color w:val="161616"/>
          <w:spacing w:val="-15"/>
          <w:w w:val="105"/>
          <w:sz w:val="24"/>
        </w:rPr>
        <w:t xml:space="preserve"> </w:t>
      </w:r>
      <w:r w:rsidRPr="007A0218">
        <w:rPr>
          <w:rFonts w:ascii="Avenir Next LT Pro" w:hAnsi="Avenir Next LT Pro" w:cs="Calibri"/>
          <w:color w:val="161616"/>
          <w:w w:val="105"/>
          <w:sz w:val="24"/>
        </w:rPr>
        <w:t>to conduct CDD related business and discuss community needs.</w:t>
      </w:r>
    </w:p>
    <w:p w14:paraId="2AC9A78D" w14:textId="77777777" w:rsidR="0034346E" w:rsidRPr="007A0218" w:rsidRDefault="0034346E" w:rsidP="00DC58BC">
      <w:pPr>
        <w:pStyle w:val="BodyText"/>
        <w:tabs>
          <w:tab w:val="left" w:pos="1368"/>
          <w:tab w:val="left" w:pos="2160"/>
          <w:tab w:val="left" w:pos="4364"/>
        </w:tabs>
        <w:spacing w:before="240"/>
        <w:ind w:left="1800"/>
        <w:jc w:val="both"/>
        <w:rPr>
          <w:rFonts w:ascii="Avenir Next LT Pro" w:hAnsi="Avenir Next LT Pro" w:cs="Calibri"/>
          <w:color w:val="161616"/>
          <w:w w:val="105"/>
          <w:sz w:val="24"/>
        </w:rPr>
      </w:pPr>
      <w:r w:rsidRPr="007A0218">
        <w:rPr>
          <w:rFonts w:ascii="Avenir Next LT Pro" w:hAnsi="Avenir Next LT Pro" w:cs="Calibri"/>
          <w:b/>
          <w:color w:val="161616"/>
          <w:w w:val="105"/>
          <w:sz w:val="24"/>
        </w:rPr>
        <w:t xml:space="preserve">Measurement: </w:t>
      </w:r>
      <w:r w:rsidRPr="007A0218">
        <w:rPr>
          <w:rFonts w:ascii="Avenir Next LT Pro" w:hAnsi="Avenir Next LT Pro" w:cs="Calibri"/>
          <w:color w:val="161616"/>
          <w:w w:val="105"/>
          <w:sz w:val="24"/>
        </w:rPr>
        <w:t>Number of public board meetings held annually as evidenced by meeting minutes and legal advertisements.</w:t>
      </w:r>
    </w:p>
    <w:p w14:paraId="152D90A3" w14:textId="77777777" w:rsidR="0034346E" w:rsidRPr="007A0218" w:rsidRDefault="0034346E" w:rsidP="00DC58BC">
      <w:pPr>
        <w:pStyle w:val="BodyText"/>
        <w:tabs>
          <w:tab w:val="left" w:pos="1368"/>
          <w:tab w:val="left" w:pos="2160"/>
          <w:tab w:val="left" w:pos="4364"/>
        </w:tabs>
        <w:spacing w:before="240"/>
        <w:ind w:left="1800"/>
        <w:jc w:val="both"/>
        <w:rPr>
          <w:rFonts w:ascii="Avenir Next LT Pro" w:hAnsi="Avenir Next LT Pro" w:cs="Calibri"/>
          <w:sz w:val="24"/>
        </w:rPr>
      </w:pPr>
      <w:r w:rsidRPr="007A0218">
        <w:rPr>
          <w:rFonts w:ascii="Avenir Next LT Pro" w:hAnsi="Avenir Next LT Pro" w:cs="Calibri"/>
          <w:b/>
          <w:bCs/>
          <w:sz w:val="24"/>
        </w:rPr>
        <w:t xml:space="preserve">Standard: </w:t>
      </w:r>
      <w:r w:rsidRPr="007A0218">
        <w:rPr>
          <w:rFonts w:ascii="Avenir Next LT Pro" w:hAnsi="Avenir Next LT Pro" w:cs="Calibri"/>
          <w:sz w:val="24"/>
        </w:rPr>
        <w:t>A minimum of two (2) regular board meetings was held during the fiscal year.</w:t>
      </w:r>
    </w:p>
    <w:p w14:paraId="10126A7A" w14:textId="43AF7154" w:rsidR="0034346E" w:rsidRPr="007A0218" w:rsidRDefault="0034346E" w:rsidP="0034346E">
      <w:pPr>
        <w:pStyle w:val="ListParagraph"/>
        <w:tabs>
          <w:tab w:val="left" w:pos="2160"/>
          <w:tab w:val="left" w:pos="4033"/>
          <w:tab w:val="left" w:pos="4619"/>
        </w:tabs>
        <w:spacing w:before="120" w:line="388" w:lineRule="exact"/>
        <w:ind w:left="1800"/>
        <w:jc w:val="both"/>
        <w:rPr>
          <w:rFonts w:ascii="Avenir Next LT Pro" w:hAnsi="Avenir Next LT Pro" w:cs="Calibri"/>
          <w:b/>
          <w:sz w:val="24"/>
        </w:rPr>
      </w:pPr>
      <w:r w:rsidRPr="007A0218">
        <w:rPr>
          <w:rFonts w:ascii="Avenir Next LT Pro" w:hAnsi="Avenir Next LT Pro" w:cs="Calibri"/>
          <w:b/>
          <w:color w:val="161616"/>
          <w:sz w:val="24"/>
        </w:rPr>
        <w:t>Achieved:</w:t>
      </w:r>
      <w:r w:rsidRPr="007A0218">
        <w:rPr>
          <w:rFonts w:ascii="Avenir Next LT Pro" w:hAnsi="Avenir Next LT Pro" w:cs="Calibri"/>
          <w:b/>
          <w:color w:val="161616"/>
          <w:spacing w:val="22"/>
          <w:sz w:val="24"/>
        </w:rPr>
        <w:t xml:space="preserve"> </w:t>
      </w:r>
      <w:r w:rsidRPr="007A0218">
        <w:rPr>
          <w:rFonts w:ascii="Avenir Next LT Pro" w:hAnsi="Avenir Next LT Pro" w:cs="Calibri"/>
          <w:color w:val="161616"/>
          <w:spacing w:val="-2"/>
          <w:sz w:val="24"/>
        </w:rPr>
        <w:t xml:space="preserve">Yes </w:t>
      </w:r>
      <w:sdt>
        <w:sdtPr>
          <w:rPr>
            <w:rFonts w:ascii="Avenir Next LT Pro" w:hAnsi="Avenir Next LT Pro" w:cs="Calibri"/>
            <w:color w:val="161616"/>
            <w:spacing w:val="-2"/>
            <w:sz w:val="24"/>
          </w:rPr>
          <w:id w:val="488909674"/>
          <w14:checkbox>
            <w14:checked w14:val="1"/>
            <w14:checkedState w14:val="2612" w14:font="MS Gothic"/>
            <w14:uncheckedState w14:val="2610" w14:font="MS Gothic"/>
          </w14:checkbox>
        </w:sdtPr>
        <w:sdtEndPr/>
        <w:sdtContent>
          <w:r w:rsidR="004D581F">
            <w:rPr>
              <w:rFonts w:ascii="MS Gothic" w:eastAsia="MS Gothic" w:hAnsi="MS Gothic" w:cs="Calibri" w:hint="eastAsia"/>
              <w:color w:val="161616"/>
              <w:spacing w:val="-2"/>
              <w:sz w:val="24"/>
            </w:rPr>
            <w:t>☒</w:t>
          </w:r>
        </w:sdtContent>
      </w:sdt>
      <w:r w:rsidRPr="007A0218">
        <w:rPr>
          <w:rFonts w:ascii="Avenir Next LT Pro" w:hAnsi="Avenir Next LT Pro" w:cs="Calibri"/>
          <w:color w:val="161616"/>
          <w:spacing w:val="-2"/>
          <w:sz w:val="24"/>
        </w:rPr>
        <w:t xml:space="preserve">  No </w:t>
      </w:r>
      <w:sdt>
        <w:sdtPr>
          <w:rPr>
            <w:rFonts w:ascii="Avenir Next LT Pro" w:hAnsi="Avenir Next LT Pro" w:cs="Calibri"/>
            <w:color w:val="161616"/>
            <w:spacing w:val="-2"/>
            <w:sz w:val="24"/>
          </w:rPr>
          <w:id w:val="1475024786"/>
          <w14:checkbox>
            <w14:checked w14:val="0"/>
            <w14:checkedState w14:val="2612" w14:font="MS Gothic"/>
            <w14:uncheckedState w14:val="2610" w14:font="MS Gothic"/>
          </w14:checkbox>
        </w:sdtPr>
        <w:sdtEndPr/>
        <w:sdtContent>
          <w:r w:rsidRPr="007A0218">
            <w:rPr>
              <w:rFonts w:ascii="Segoe UI Symbol" w:hAnsi="Segoe UI Symbol" w:cs="Segoe UI Symbol"/>
              <w:color w:val="161616"/>
              <w:spacing w:val="-2"/>
              <w:sz w:val="24"/>
            </w:rPr>
            <w:t>☐</w:t>
          </w:r>
        </w:sdtContent>
      </w:sdt>
    </w:p>
    <w:p w14:paraId="2D8B72B5" w14:textId="3508B543" w:rsidR="0034346E" w:rsidRPr="007A0218" w:rsidRDefault="0034346E" w:rsidP="0034346E">
      <w:pPr>
        <w:pStyle w:val="BodyText"/>
        <w:spacing w:before="360"/>
        <w:ind w:firstLine="720"/>
        <w:rPr>
          <w:rFonts w:ascii="Avenir Next LT Pro" w:hAnsi="Avenir Next LT Pro" w:cs="Calibri"/>
          <w:b/>
          <w:bCs/>
          <w:sz w:val="24"/>
        </w:rPr>
      </w:pPr>
      <w:r w:rsidRPr="007A0218">
        <w:rPr>
          <w:rFonts w:ascii="Avenir Next LT Pro" w:hAnsi="Avenir Next LT Pro" w:cs="Calibri"/>
          <w:b/>
          <w:bCs/>
          <w:color w:val="161616"/>
          <w:w w:val="105"/>
          <w:sz w:val="24"/>
        </w:rPr>
        <w:t>Goal</w:t>
      </w:r>
      <w:r w:rsidRPr="007A0218">
        <w:rPr>
          <w:rFonts w:ascii="Avenir Next LT Pro" w:hAnsi="Avenir Next LT Pro" w:cs="Calibri"/>
          <w:b/>
          <w:bCs/>
          <w:color w:val="161616"/>
          <w:spacing w:val="-25"/>
          <w:w w:val="105"/>
          <w:sz w:val="24"/>
        </w:rPr>
        <w:t xml:space="preserve"> </w:t>
      </w:r>
      <w:r w:rsidRPr="007A0218">
        <w:rPr>
          <w:rFonts w:ascii="Avenir Next LT Pro" w:hAnsi="Avenir Next LT Pro" w:cs="Calibri"/>
          <w:b/>
          <w:bCs/>
          <w:color w:val="161616"/>
          <w:w w:val="105"/>
          <w:sz w:val="24"/>
        </w:rPr>
        <w:t>1.2</w:t>
      </w:r>
      <w:r w:rsidRPr="007A0218">
        <w:rPr>
          <w:rFonts w:ascii="Avenir Next LT Pro" w:hAnsi="Avenir Next LT Pro" w:cs="Calibri"/>
          <w:b/>
          <w:bCs/>
          <w:color w:val="161616"/>
          <w:spacing w:val="-22"/>
          <w:w w:val="105"/>
          <w:sz w:val="24"/>
        </w:rPr>
        <w:t xml:space="preserve"> </w:t>
      </w:r>
      <w:r w:rsidRPr="007A0218">
        <w:rPr>
          <w:rFonts w:ascii="Avenir Next LT Pro" w:hAnsi="Avenir Next LT Pro" w:cs="Calibri"/>
          <w:b/>
          <w:bCs/>
          <w:color w:val="161616"/>
          <w:spacing w:val="-22"/>
          <w:w w:val="105"/>
          <w:sz w:val="24"/>
        </w:rPr>
        <w:tab/>
      </w:r>
      <w:r w:rsidRPr="007A0218">
        <w:rPr>
          <w:rFonts w:ascii="Avenir Next LT Pro" w:hAnsi="Avenir Next LT Pro" w:cs="Calibri"/>
          <w:b/>
          <w:bCs/>
          <w:color w:val="161616"/>
          <w:w w:val="105"/>
          <w:sz w:val="24"/>
        </w:rPr>
        <w:t>Notice</w:t>
      </w:r>
      <w:r w:rsidRPr="007A0218">
        <w:rPr>
          <w:rFonts w:ascii="Avenir Next LT Pro" w:hAnsi="Avenir Next LT Pro" w:cs="Calibri"/>
          <w:b/>
          <w:bCs/>
          <w:color w:val="161616"/>
          <w:spacing w:val="-2"/>
          <w:w w:val="105"/>
          <w:sz w:val="24"/>
        </w:rPr>
        <w:t xml:space="preserve"> </w:t>
      </w:r>
      <w:r w:rsidRPr="007A0218">
        <w:rPr>
          <w:rFonts w:ascii="Avenir Next LT Pro" w:hAnsi="Avenir Next LT Pro" w:cs="Calibri"/>
          <w:b/>
          <w:bCs/>
          <w:color w:val="161616"/>
          <w:w w:val="105"/>
          <w:sz w:val="24"/>
        </w:rPr>
        <w:t>of</w:t>
      </w:r>
      <w:r w:rsidRPr="007A0218">
        <w:rPr>
          <w:rFonts w:ascii="Avenir Next LT Pro" w:hAnsi="Avenir Next LT Pro" w:cs="Calibri"/>
          <w:b/>
          <w:bCs/>
          <w:color w:val="161616"/>
          <w:spacing w:val="-3"/>
          <w:w w:val="105"/>
          <w:sz w:val="24"/>
        </w:rPr>
        <w:t xml:space="preserve"> </w:t>
      </w:r>
      <w:r w:rsidRPr="007A0218">
        <w:rPr>
          <w:rFonts w:ascii="Avenir Next LT Pro" w:hAnsi="Avenir Next LT Pro" w:cs="Calibri"/>
          <w:b/>
          <w:bCs/>
          <w:color w:val="161616"/>
          <w:w w:val="105"/>
          <w:sz w:val="24"/>
        </w:rPr>
        <w:t>Meetings</w:t>
      </w:r>
      <w:r w:rsidRPr="007A0218">
        <w:rPr>
          <w:rFonts w:ascii="Avenir Next LT Pro" w:hAnsi="Avenir Next LT Pro" w:cs="Calibri"/>
          <w:b/>
          <w:bCs/>
          <w:color w:val="161616"/>
          <w:spacing w:val="2"/>
          <w:w w:val="105"/>
          <w:sz w:val="24"/>
        </w:rPr>
        <w:t xml:space="preserve"> </w:t>
      </w:r>
      <w:r w:rsidRPr="007A0218">
        <w:rPr>
          <w:rFonts w:ascii="Avenir Next LT Pro" w:hAnsi="Avenir Next LT Pro" w:cs="Calibri"/>
          <w:b/>
          <w:bCs/>
          <w:color w:val="161616"/>
          <w:spacing w:val="-2"/>
          <w:w w:val="105"/>
          <w:sz w:val="24"/>
        </w:rPr>
        <w:t>Compliance</w:t>
      </w:r>
    </w:p>
    <w:p w14:paraId="59BC5FEC" w14:textId="2A1EA45B" w:rsidR="0034346E" w:rsidRPr="007A0218" w:rsidRDefault="0034346E" w:rsidP="00DC58BC">
      <w:pPr>
        <w:pStyle w:val="BodyText"/>
        <w:tabs>
          <w:tab w:val="left" w:pos="2160"/>
        </w:tabs>
        <w:spacing w:before="240" w:line="280" w:lineRule="auto"/>
        <w:ind w:left="1800"/>
        <w:jc w:val="both"/>
        <w:rPr>
          <w:rFonts w:ascii="Avenir Next LT Pro" w:hAnsi="Avenir Next LT Pro" w:cs="Calibri"/>
          <w:sz w:val="24"/>
        </w:rPr>
      </w:pPr>
      <w:r w:rsidRPr="007A0218">
        <w:rPr>
          <w:rFonts w:ascii="Avenir Next LT Pro" w:hAnsi="Avenir Next LT Pro" w:cs="Calibri"/>
          <w:b/>
          <w:color w:val="161616"/>
          <w:w w:val="105"/>
          <w:sz w:val="24"/>
        </w:rPr>
        <w:t>Objective:</w:t>
      </w:r>
      <w:r w:rsidRPr="007A0218">
        <w:rPr>
          <w:rFonts w:ascii="Avenir Next LT Pro" w:hAnsi="Avenir Next LT Pro" w:cs="Calibri"/>
          <w:b/>
          <w:color w:val="161616"/>
          <w:spacing w:val="-3"/>
          <w:w w:val="105"/>
          <w:sz w:val="24"/>
        </w:rPr>
        <w:t xml:space="preserve"> </w:t>
      </w:r>
      <w:r w:rsidRPr="007A0218">
        <w:rPr>
          <w:rFonts w:ascii="Avenir Next LT Pro" w:hAnsi="Avenir Next LT Pro" w:cs="Calibri"/>
          <w:color w:val="161616"/>
          <w:w w:val="105"/>
          <w:sz w:val="24"/>
        </w:rPr>
        <w:t>Provide public notice</w:t>
      </w:r>
      <w:r w:rsidRPr="007A0218">
        <w:rPr>
          <w:rFonts w:ascii="Avenir Next LT Pro" w:hAnsi="Avenir Next LT Pro" w:cs="Calibri"/>
          <w:color w:val="161616"/>
          <w:spacing w:val="-5"/>
          <w:w w:val="105"/>
          <w:sz w:val="24"/>
        </w:rPr>
        <w:t xml:space="preserve"> </w:t>
      </w:r>
      <w:r w:rsidRPr="007A0218">
        <w:rPr>
          <w:rFonts w:ascii="Avenir Next LT Pro" w:hAnsi="Avenir Next LT Pro" w:cs="Calibri"/>
          <w:color w:val="161616"/>
          <w:w w:val="105"/>
          <w:sz w:val="24"/>
        </w:rPr>
        <w:t>of</w:t>
      </w:r>
      <w:r w:rsidRPr="007A0218">
        <w:rPr>
          <w:rFonts w:ascii="Avenir Next LT Pro" w:hAnsi="Avenir Next LT Pro" w:cs="Calibri"/>
          <w:color w:val="161616"/>
          <w:spacing w:val="-6"/>
          <w:w w:val="105"/>
          <w:sz w:val="24"/>
        </w:rPr>
        <w:t xml:space="preserve"> </w:t>
      </w:r>
      <w:r w:rsidRPr="007A0218">
        <w:rPr>
          <w:rFonts w:ascii="Avenir Next LT Pro" w:hAnsi="Avenir Next LT Pro" w:cs="Calibri"/>
          <w:color w:val="161616"/>
          <w:w w:val="105"/>
          <w:sz w:val="24"/>
        </w:rPr>
        <w:t>each</w:t>
      </w:r>
      <w:r w:rsidRPr="007A0218">
        <w:rPr>
          <w:rFonts w:ascii="Avenir Next LT Pro" w:hAnsi="Avenir Next LT Pro" w:cs="Calibri"/>
          <w:color w:val="161616"/>
          <w:spacing w:val="-9"/>
          <w:w w:val="105"/>
          <w:sz w:val="24"/>
        </w:rPr>
        <w:t xml:space="preserve"> </w:t>
      </w:r>
      <w:r w:rsidRPr="007A0218">
        <w:rPr>
          <w:rFonts w:ascii="Avenir Next LT Pro" w:hAnsi="Avenir Next LT Pro" w:cs="Calibri"/>
          <w:color w:val="161616"/>
          <w:w w:val="105"/>
          <w:sz w:val="24"/>
        </w:rPr>
        <w:t>meeting</w:t>
      </w:r>
      <w:r w:rsidRPr="007A0218">
        <w:rPr>
          <w:rFonts w:ascii="Avenir Next LT Pro" w:hAnsi="Avenir Next LT Pro" w:cs="Calibri"/>
          <w:color w:val="161616"/>
          <w:spacing w:val="-14"/>
          <w:w w:val="105"/>
          <w:sz w:val="24"/>
        </w:rPr>
        <w:t xml:space="preserve"> </w:t>
      </w:r>
      <w:r w:rsidRPr="007A0218">
        <w:rPr>
          <w:rFonts w:ascii="Avenir Next LT Pro" w:hAnsi="Avenir Next LT Pro" w:cs="Calibri"/>
          <w:color w:val="161616"/>
          <w:w w:val="105"/>
          <w:sz w:val="24"/>
        </w:rPr>
        <w:t>at</w:t>
      </w:r>
      <w:r w:rsidRPr="007A0218">
        <w:rPr>
          <w:rFonts w:ascii="Avenir Next LT Pro" w:hAnsi="Avenir Next LT Pro" w:cs="Calibri"/>
          <w:color w:val="161616"/>
          <w:spacing w:val="-8"/>
          <w:w w:val="105"/>
          <w:sz w:val="24"/>
        </w:rPr>
        <w:t xml:space="preserve"> </w:t>
      </w:r>
      <w:r w:rsidRPr="007A0218">
        <w:rPr>
          <w:rFonts w:ascii="Avenir Next LT Pro" w:hAnsi="Avenir Next LT Pro" w:cs="Calibri"/>
          <w:color w:val="161616"/>
          <w:w w:val="105"/>
          <w:sz w:val="24"/>
        </w:rPr>
        <w:t>least seven days</w:t>
      </w:r>
      <w:r w:rsidRPr="007A0218">
        <w:rPr>
          <w:rFonts w:ascii="Avenir Next LT Pro" w:hAnsi="Avenir Next LT Pro" w:cs="Calibri"/>
          <w:color w:val="161616"/>
          <w:spacing w:val="-4"/>
          <w:w w:val="105"/>
          <w:sz w:val="24"/>
        </w:rPr>
        <w:t xml:space="preserve"> </w:t>
      </w:r>
      <w:r w:rsidRPr="007A0218">
        <w:rPr>
          <w:rFonts w:ascii="Avenir Next LT Pro" w:hAnsi="Avenir Next LT Pro" w:cs="Calibri"/>
          <w:color w:val="161616"/>
          <w:w w:val="105"/>
          <w:sz w:val="24"/>
        </w:rPr>
        <w:t>in advance, as specified in Section 190</w:t>
      </w:r>
      <w:r w:rsidRPr="007A0218">
        <w:rPr>
          <w:rFonts w:ascii="Avenir Next LT Pro" w:hAnsi="Avenir Next LT Pro" w:cs="Calibri"/>
          <w:color w:val="414141"/>
          <w:w w:val="105"/>
          <w:sz w:val="24"/>
        </w:rPr>
        <w:t>.</w:t>
      </w:r>
      <w:r w:rsidRPr="007A0218">
        <w:rPr>
          <w:rFonts w:ascii="Avenir Next LT Pro" w:hAnsi="Avenir Next LT Pro" w:cs="Calibri"/>
          <w:color w:val="161616"/>
          <w:w w:val="105"/>
          <w:sz w:val="24"/>
        </w:rPr>
        <w:t>007(1), using at least two communication</w:t>
      </w:r>
      <w:r w:rsidRPr="007A0218">
        <w:rPr>
          <w:rFonts w:ascii="Avenir Next LT Pro" w:hAnsi="Avenir Next LT Pro" w:cs="Calibri"/>
          <w:color w:val="161616"/>
          <w:spacing w:val="40"/>
          <w:w w:val="105"/>
          <w:sz w:val="24"/>
        </w:rPr>
        <w:t xml:space="preserve"> </w:t>
      </w:r>
      <w:r w:rsidRPr="007A0218">
        <w:rPr>
          <w:rFonts w:ascii="Avenir Next LT Pro" w:hAnsi="Avenir Next LT Pro" w:cs="Calibri"/>
          <w:color w:val="161616"/>
          <w:w w:val="105"/>
          <w:sz w:val="24"/>
        </w:rPr>
        <w:t>methods.</w:t>
      </w:r>
    </w:p>
    <w:p w14:paraId="2AB8B63B" w14:textId="749408CD" w:rsidR="0034346E" w:rsidRPr="007A0218" w:rsidRDefault="0034346E" w:rsidP="00DC58BC">
      <w:pPr>
        <w:pStyle w:val="BodyText"/>
        <w:tabs>
          <w:tab w:val="left" w:pos="2160"/>
        </w:tabs>
        <w:spacing w:before="240" w:line="280" w:lineRule="auto"/>
        <w:ind w:left="1800"/>
        <w:jc w:val="both"/>
        <w:rPr>
          <w:rFonts w:ascii="Avenir Next LT Pro" w:hAnsi="Avenir Next LT Pro" w:cs="Calibri"/>
          <w:color w:val="161616"/>
          <w:w w:val="105"/>
          <w:sz w:val="24"/>
        </w:rPr>
      </w:pPr>
      <w:r w:rsidRPr="007A0218">
        <w:rPr>
          <w:rFonts w:ascii="Avenir Next LT Pro" w:hAnsi="Avenir Next LT Pro" w:cs="Calibri"/>
          <w:b/>
          <w:color w:val="161616"/>
          <w:w w:val="105"/>
          <w:sz w:val="24"/>
        </w:rPr>
        <w:t xml:space="preserve">Measurement: </w:t>
      </w:r>
      <w:r w:rsidRPr="007A0218">
        <w:rPr>
          <w:rFonts w:ascii="Avenir Next LT Pro" w:hAnsi="Avenir Next LT Pro" w:cs="Calibri"/>
          <w:color w:val="161616"/>
          <w:w w:val="105"/>
          <w:sz w:val="24"/>
        </w:rPr>
        <w:t>Timeliness and method of meeting</w:t>
      </w:r>
      <w:r w:rsidRPr="007A0218">
        <w:rPr>
          <w:rFonts w:ascii="Avenir Next LT Pro" w:hAnsi="Avenir Next LT Pro" w:cs="Calibri"/>
          <w:color w:val="161616"/>
          <w:spacing w:val="-8"/>
          <w:w w:val="105"/>
          <w:sz w:val="24"/>
        </w:rPr>
        <w:t xml:space="preserve"> </w:t>
      </w:r>
      <w:r w:rsidRPr="007A0218">
        <w:rPr>
          <w:rFonts w:ascii="Avenir Next LT Pro" w:hAnsi="Avenir Next LT Pro" w:cs="Calibri"/>
          <w:color w:val="161616"/>
          <w:w w:val="105"/>
          <w:sz w:val="24"/>
        </w:rPr>
        <w:t>notices as evidenced by</w:t>
      </w:r>
      <w:r w:rsidRPr="007A0218">
        <w:rPr>
          <w:rFonts w:ascii="Avenir Next LT Pro" w:hAnsi="Avenir Next LT Pro" w:cs="Calibri"/>
          <w:color w:val="161616"/>
          <w:spacing w:val="-6"/>
          <w:w w:val="105"/>
          <w:sz w:val="24"/>
        </w:rPr>
        <w:t xml:space="preserve"> </w:t>
      </w:r>
      <w:r w:rsidRPr="007A0218">
        <w:rPr>
          <w:rFonts w:ascii="Avenir Next LT Pro" w:hAnsi="Avenir Next LT Pro" w:cs="Calibri"/>
          <w:color w:val="161616"/>
          <w:w w:val="105"/>
          <w:sz w:val="24"/>
        </w:rPr>
        <w:t>posting to CDD website, publishing in local</w:t>
      </w:r>
      <w:r w:rsidRPr="007A0218">
        <w:rPr>
          <w:rFonts w:ascii="Avenir Next LT Pro" w:hAnsi="Avenir Next LT Pro" w:cs="Calibri"/>
          <w:color w:val="161616"/>
          <w:spacing w:val="-7"/>
          <w:w w:val="105"/>
          <w:sz w:val="24"/>
        </w:rPr>
        <w:t xml:space="preserve"> </w:t>
      </w:r>
      <w:r w:rsidRPr="007A0218">
        <w:rPr>
          <w:rFonts w:ascii="Avenir Next LT Pro" w:hAnsi="Avenir Next LT Pro" w:cs="Calibri"/>
          <w:color w:val="161616"/>
          <w:w w:val="105"/>
          <w:sz w:val="24"/>
        </w:rPr>
        <w:t xml:space="preserve">newspaper and via electronic communication. </w:t>
      </w:r>
    </w:p>
    <w:p w14:paraId="0B33B294" w14:textId="77777777" w:rsidR="0034346E" w:rsidRPr="007A0218" w:rsidRDefault="0034346E" w:rsidP="00DC58BC">
      <w:pPr>
        <w:pStyle w:val="BodyText"/>
        <w:tabs>
          <w:tab w:val="left" w:pos="2160"/>
          <w:tab w:val="left" w:pos="8550"/>
        </w:tabs>
        <w:spacing w:before="240" w:line="280" w:lineRule="auto"/>
        <w:ind w:left="1800"/>
        <w:jc w:val="both"/>
        <w:rPr>
          <w:rFonts w:ascii="Avenir Next LT Pro" w:hAnsi="Avenir Next LT Pro" w:cs="Calibri"/>
          <w:sz w:val="24"/>
        </w:rPr>
      </w:pPr>
      <w:r w:rsidRPr="007A0218">
        <w:rPr>
          <w:rFonts w:ascii="Avenir Next LT Pro" w:hAnsi="Avenir Next LT Pro" w:cs="Calibri"/>
          <w:b/>
          <w:color w:val="161616"/>
          <w:w w:val="105"/>
          <w:sz w:val="24"/>
        </w:rPr>
        <w:t xml:space="preserve">Standard: </w:t>
      </w:r>
      <w:r w:rsidRPr="007A0218">
        <w:rPr>
          <w:rFonts w:ascii="Avenir Next LT Pro" w:hAnsi="Avenir Next LT Pro" w:cs="Calibri"/>
          <w:color w:val="161616"/>
          <w:w w:val="105"/>
          <w:sz w:val="24"/>
        </w:rPr>
        <w:t>100% of meetings were advertised with</w:t>
      </w:r>
      <w:r w:rsidRPr="007A0218">
        <w:rPr>
          <w:rFonts w:ascii="Avenir Next LT Pro" w:hAnsi="Avenir Next LT Pro" w:cs="Calibri"/>
          <w:color w:val="161616"/>
          <w:spacing w:val="-2"/>
          <w:w w:val="105"/>
          <w:sz w:val="24"/>
        </w:rPr>
        <w:t xml:space="preserve"> </w:t>
      </w:r>
      <w:r w:rsidRPr="007A0218">
        <w:rPr>
          <w:rFonts w:ascii="Avenir Next LT Pro" w:hAnsi="Avenir Next LT Pro" w:cs="Calibri"/>
          <w:color w:val="161616"/>
          <w:w w:val="105"/>
          <w:sz w:val="24"/>
        </w:rPr>
        <w:t xml:space="preserve">7 days’ notice per statute on at </w:t>
      </w:r>
      <w:r w:rsidRPr="007A0218">
        <w:rPr>
          <w:rFonts w:ascii="Avenir Next LT Pro" w:hAnsi="Avenir Next LT Pro" w:cs="Calibri"/>
          <w:color w:val="161616"/>
          <w:sz w:val="24"/>
        </w:rPr>
        <w:t>least</w:t>
      </w:r>
      <w:r w:rsidRPr="007A0218">
        <w:rPr>
          <w:rFonts w:ascii="Avenir Next LT Pro" w:hAnsi="Avenir Next LT Pro" w:cs="Calibri"/>
          <w:color w:val="161616"/>
          <w:spacing w:val="31"/>
          <w:sz w:val="24"/>
        </w:rPr>
        <w:t xml:space="preserve"> </w:t>
      </w:r>
      <w:r w:rsidRPr="007A0218">
        <w:rPr>
          <w:rFonts w:ascii="Avenir Next LT Pro" w:hAnsi="Avenir Next LT Pro" w:cs="Calibri"/>
          <w:color w:val="161616"/>
          <w:sz w:val="24"/>
        </w:rPr>
        <w:t>two</w:t>
      </w:r>
      <w:r w:rsidRPr="007A0218">
        <w:rPr>
          <w:rFonts w:ascii="Avenir Next LT Pro" w:hAnsi="Avenir Next LT Pro" w:cs="Calibri"/>
          <w:color w:val="161616"/>
          <w:spacing w:val="61"/>
          <w:sz w:val="24"/>
        </w:rPr>
        <w:t xml:space="preserve"> </w:t>
      </w:r>
      <w:r w:rsidRPr="007A0218">
        <w:rPr>
          <w:rFonts w:ascii="Avenir Next LT Pro" w:hAnsi="Avenir Next LT Pro" w:cs="Calibri"/>
          <w:color w:val="161616"/>
          <w:sz w:val="24"/>
        </w:rPr>
        <w:t>mediums</w:t>
      </w:r>
      <w:r w:rsidRPr="007A0218">
        <w:rPr>
          <w:rFonts w:ascii="Avenir Next LT Pro" w:hAnsi="Avenir Next LT Pro" w:cs="Calibri"/>
          <w:color w:val="161616"/>
          <w:spacing w:val="48"/>
          <w:sz w:val="24"/>
        </w:rPr>
        <w:t xml:space="preserve"> </w:t>
      </w:r>
      <w:r w:rsidRPr="007A0218">
        <w:rPr>
          <w:rFonts w:ascii="Avenir Next LT Pro" w:hAnsi="Avenir Next LT Pro" w:cs="Calibri"/>
          <w:color w:val="161616"/>
          <w:sz w:val="24"/>
        </w:rPr>
        <w:t>(i.e.,</w:t>
      </w:r>
      <w:r w:rsidRPr="007A0218">
        <w:rPr>
          <w:rFonts w:ascii="Avenir Next LT Pro" w:hAnsi="Avenir Next LT Pro" w:cs="Calibri"/>
          <w:color w:val="161616"/>
          <w:spacing w:val="24"/>
          <w:sz w:val="24"/>
        </w:rPr>
        <w:t xml:space="preserve"> </w:t>
      </w:r>
      <w:r w:rsidRPr="007A0218">
        <w:rPr>
          <w:rFonts w:ascii="Avenir Next LT Pro" w:hAnsi="Avenir Next LT Pro" w:cs="Calibri"/>
          <w:color w:val="161616"/>
          <w:sz w:val="24"/>
        </w:rPr>
        <w:t>newspaper,</w:t>
      </w:r>
      <w:r w:rsidRPr="007A0218">
        <w:rPr>
          <w:rFonts w:ascii="Avenir Next LT Pro" w:hAnsi="Avenir Next LT Pro" w:cs="Calibri"/>
          <w:color w:val="161616"/>
          <w:spacing w:val="48"/>
          <w:sz w:val="24"/>
        </w:rPr>
        <w:t xml:space="preserve"> </w:t>
      </w:r>
      <w:r w:rsidRPr="007A0218">
        <w:rPr>
          <w:rFonts w:ascii="Avenir Next LT Pro" w:hAnsi="Avenir Next LT Pro" w:cs="Calibri"/>
          <w:color w:val="161616"/>
          <w:sz w:val="24"/>
        </w:rPr>
        <w:t>CDD</w:t>
      </w:r>
      <w:r w:rsidRPr="007A0218">
        <w:rPr>
          <w:rFonts w:ascii="Avenir Next LT Pro" w:hAnsi="Avenir Next LT Pro" w:cs="Calibri"/>
          <w:color w:val="161616"/>
          <w:spacing w:val="41"/>
          <w:sz w:val="24"/>
        </w:rPr>
        <w:t xml:space="preserve"> </w:t>
      </w:r>
      <w:r w:rsidRPr="007A0218">
        <w:rPr>
          <w:rFonts w:ascii="Avenir Next LT Pro" w:hAnsi="Avenir Next LT Pro" w:cs="Calibri"/>
          <w:color w:val="161616"/>
          <w:sz w:val="24"/>
        </w:rPr>
        <w:t>website,</w:t>
      </w:r>
      <w:r w:rsidRPr="007A0218">
        <w:rPr>
          <w:rFonts w:ascii="Avenir Next LT Pro" w:hAnsi="Avenir Next LT Pro" w:cs="Calibri"/>
          <w:color w:val="161616"/>
          <w:spacing w:val="37"/>
          <w:sz w:val="24"/>
        </w:rPr>
        <w:t xml:space="preserve"> </w:t>
      </w:r>
      <w:r w:rsidRPr="007A0218">
        <w:rPr>
          <w:rFonts w:ascii="Avenir Next LT Pro" w:hAnsi="Avenir Next LT Pro" w:cs="Calibri"/>
          <w:color w:val="161616"/>
          <w:sz w:val="24"/>
        </w:rPr>
        <w:t>electronic</w:t>
      </w:r>
      <w:r w:rsidRPr="007A0218">
        <w:rPr>
          <w:rFonts w:ascii="Avenir Next LT Pro" w:hAnsi="Avenir Next LT Pro" w:cs="Calibri"/>
          <w:color w:val="161616"/>
          <w:spacing w:val="58"/>
          <w:sz w:val="24"/>
        </w:rPr>
        <w:t xml:space="preserve"> </w:t>
      </w:r>
      <w:r w:rsidRPr="007A0218">
        <w:rPr>
          <w:rFonts w:ascii="Avenir Next LT Pro" w:hAnsi="Avenir Next LT Pro" w:cs="Calibri"/>
          <w:color w:val="161616"/>
          <w:spacing w:val="-2"/>
          <w:sz w:val="24"/>
        </w:rPr>
        <w:t>communications).</w:t>
      </w:r>
    </w:p>
    <w:p w14:paraId="595693A2" w14:textId="77777777" w:rsidR="0034346E" w:rsidRPr="007A0218" w:rsidRDefault="0034346E" w:rsidP="0034346E">
      <w:pPr>
        <w:pStyle w:val="ListParagraph"/>
        <w:tabs>
          <w:tab w:val="left" w:pos="2160"/>
          <w:tab w:val="left" w:pos="4033"/>
          <w:tab w:val="left" w:pos="4619"/>
        </w:tabs>
        <w:spacing w:before="240" w:line="388" w:lineRule="exact"/>
        <w:ind w:left="1800"/>
        <w:jc w:val="both"/>
        <w:rPr>
          <w:rFonts w:ascii="Avenir Next LT Pro" w:hAnsi="Avenir Next LT Pro" w:cs="Calibri"/>
          <w:color w:val="161616"/>
          <w:spacing w:val="-2"/>
          <w:sz w:val="24"/>
        </w:rPr>
      </w:pPr>
      <w:r w:rsidRPr="007A0218">
        <w:rPr>
          <w:rFonts w:ascii="Avenir Next LT Pro" w:hAnsi="Avenir Next LT Pro" w:cs="Calibri"/>
          <w:b/>
          <w:color w:val="161616"/>
          <w:sz w:val="24"/>
        </w:rPr>
        <w:t>Achieved:</w:t>
      </w:r>
      <w:r w:rsidRPr="007A0218">
        <w:rPr>
          <w:rFonts w:ascii="Avenir Next LT Pro" w:hAnsi="Avenir Next LT Pro" w:cs="Calibri"/>
          <w:b/>
          <w:color w:val="161616"/>
          <w:spacing w:val="22"/>
          <w:sz w:val="24"/>
        </w:rPr>
        <w:t xml:space="preserve"> </w:t>
      </w:r>
      <w:r w:rsidRPr="007A0218">
        <w:rPr>
          <w:rFonts w:ascii="Avenir Next LT Pro" w:hAnsi="Avenir Next LT Pro" w:cs="Calibri"/>
          <w:color w:val="161616"/>
          <w:spacing w:val="-2"/>
          <w:sz w:val="24"/>
        </w:rPr>
        <w:t xml:space="preserve">Yes </w:t>
      </w:r>
      <w:sdt>
        <w:sdtPr>
          <w:rPr>
            <w:rFonts w:ascii="Avenir Next LT Pro" w:hAnsi="Avenir Next LT Pro" w:cs="Calibri"/>
            <w:color w:val="161616"/>
            <w:spacing w:val="-2"/>
            <w:sz w:val="24"/>
          </w:rPr>
          <w:id w:val="545033139"/>
          <w14:checkbox>
            <w14:checked w14:val="1"/>
            <w14:checkedState w14:val="2612" w14:font="MS Gothic"/>
            <w14:uncheckedState w14:val="2610" w14:font="MS Gothic"/>
          </w14:checkbox>
        </w:sdtPr>
        <w:sdtEndPr/>
        <w:sdtContent>
          <w:r>
            <w:rPr>
              <w:rFonts w:ascii="MS Gothic" w:eastAsia="MS Gothic" w:hAnsi="MS Gothic" w:cs="Calibri" w:hint="eastAsia"/>
              <w:color w:val="161616"/>
              <w:spacing w:val="-2"/>
              <w:sz w:val="24"/>
            </w:rPr>
            <w:t>☒</w:t>
          </w:r>
        </w:sdtContent>
      </w:sdt>
      <w:r w:rsidRPr="007A0218">
        <w:rPr>
          <w:rFonts w:ascii="Avenir Next LT Pro" w:hAnsi="Avenir Next LT Pro" w:cs="Calibri"/>
          <w:color w:val="161616"/>
          <w:spacing w:val="-2"/>
          <w:sz w:val="24"/>
        </w:rPr>
        <w:t xml:space="preserve">  No </w:t>
      </w:r>
      <w:sdt>
        <w:sdtPr>
          <w:rPr>
            <w:rFonts w:ascii="Avenir Next LT Pro" w:hAnsi="Avenir Next LT Pro" w:cs="Calibri"/>
            <w:color w:val="161616"/>
            <w:spacing w:val="-2"/>
            <w:sz w:val="24"/>
          </w:rPr>
          <w:id w:val="-1012220548"/>
          <w14:checkbox>
            <w14:checked w14:val="0"/>
            <w14:checkedState w14:val="2612" w14:font="MS Gothic"/>
            <w14:uncheckedState w14:val="2610" w14:font="MS Gothic"/>
          </w14:checkbox>
        </w:sdtPr>
        <w:sdtEndPr/>
        <w:sdtContent>
          <w:r w:rsidRPr="007A0218">
            <w:rPr>
              <w:rFonts w:ascii="Segoe UI Symbol" w:hAnsi="Segoe UI Symbol" w:cs="Segoe UI Symbol"/>
              <w:color w:val="161616"/>
              <w:spacing w:val="-2"/>
              <w:sz w:val="24"/>
            </w:rPr>
            <w:t>☐</w:t>
          </w:r>
        </w:sdtContent>
      </w:sdt>
    </w:p>
    <w:p w14:paraId="696A8CB5" w14:textId="633AEF71" w:rsidR="0034346E" w:rsidRPr="0034346E" w:rsidRDefault="0034346E" w:rsidP="0034346E">
      <w:pPr>
        <w:tabs>
          <w:tab w:val="left" w:pos="720"/>
          <w:tab w:val="left" w:pos="2160"/>
          <w:tab w:val="left" w:pos="4033"/>
          <w:tab w:val="left" w:pos="4619"/>
        </w:tabs>
        <w:spacing w:before="360" w:line="388" w:lineRule="exact"/>
        <w:jc w:val="both"/>
        <w:rPr>
          <w:rFonts w:ascii="Avenir Next LT Pro" w:hAnsi="Avenir Next LT Pro" w:cs="Calibri"/>
          <w:b/>
          <w:bCs/>
          <w:sz w:val="24"/>
        </w:rPr>
      </w:pPr>
      <w:r>
        <w:rPr>
          <w:rFonts w:ascii="Avenir Next LT Pro" w:hAnsi="Avenir Next LT Pro" w:cs="Calibri"/>
          <w:b/>
          <w:bCs/>
          <w:color w:val="161616"/>
          <w:spacing w:val="-2"/>
          <w:w w:val="105"/>
          <w:sz w:val="24"/>
        </w:rPr>
        <w:tab/>
      </w:r>
      <w:r w:rsidRPr="0034346E">
        <w:rPr>
          <w:rFonts w:ascii="Avenir Next LT Pro" w:hAnsi="Avenir Next LT Pro" w:cs="Calibri"/>
          <w:b/>
          <w:bCs/>
          <w:color w:val="161616"/>
          <w:spacing w:val="-2"/>
          <w:w w:val="105"/>
          <w:sz w:val="24"/>
        </w:rPr>
        <w:t>Goal</w:t>
      </w:r>
      <w:r w:rsidRPr="0034346E">
        <w:rPr>
          <w:rFonts w:ascii="Avenir Next LT Pro" w:hAnsi="Avenir Next LT Pro" w:cs="Calibri"/>
          <w:b/>
          <w:bCs/>
          <w:color w:val="161616"/>
          <w:spacing w:val="-23"/>
          <w:w w:val="105"/>
          <w:sz w:val="24"/>
        </w:rPr>
        <w:t xml:space="preserve"> </w:t>
      </w:r>
      <w:r w:rsidRPr="0034346E">
        <w:rPr>
          <w:rFonts w:ascii="Avenir Next LT Pro" w:hAnsi="Avenir Next LT Pro" w:cs="Calibri"/>
          <w:b/>
          <w:bCs/>
          <w:color w:val="161616"/>
          <w:spacing w:val="-2"/>
          <w:w w:val="105"/>
          <w:sz w:val="24"/>
        </w:rPr>
        <w:t>1.3</w:t>
      </w:r>
      <w:r w:rsidRPr="0034346E">
        <w:rPr>
          <w:rFonts w:ascii="Avenir Next LT Pro" w:hAnsi="Avenir Next LT Pro" w:cs="Calibri"/>
          <w:b/>
          <w:bCs/>
          <w:color w:val="161616"/>
          <w:spacing w:val="-20"/>
          <w:w w:val="105"/>
          <w:sz w:val="24"/>
        </w:rPr>
        <w:t xml:space="preserve"> </w:t>
      </w:r>
      <w:r w:rsidRPr="0034346E">
        <w:rPr>
          <w:rFonts w:ascii="Avenir Next LT Pro" w:hAnsi="Avenir Next LT Pro" w:cs="Calibri"/>
          <w:b/>
          <w:bCs/>
          <w:color w:val="161616"/>
          <w:spacing w:val="-20"/>
          <w:w w:val="105"/>
          <w:sz w:val="24"/>
        </w:rPr>
        <w:tab/>
      </w:r>
      <w:r w:rsidRPr="0034346E">
        <w:rPr>
          <w:rFonts w:ascii="Avenir Next LT Pro" w:hAnsi="Avenir Next LT Pro" w:cs="Calibri"/>
          <w:b/>
          <w:bCs/>
          <w:color w:val="161616"/>
          <w:spacing w:val="-2"/>
          <w:w w:val="105"/>
          <w:sz w:val="24"/>
        </w:rPr>
        <w:t>Access</w:t>
      </w:r>
      <w:r w:rsidRPr="0034346E">
        <w:rPr>
          <w:rFonts w:ascii="Avenir Next LT Pro" w:hAnsi="Avenir Next LT Pro" w:cs="Calibri"/>
          <w:b/>
          <w:bCs/>
          <w:color w:val="161616"/>
          <w:spacing w:val="4"/>
          <w:w w:val="105"/>
          <w:sz w:val="24"/>
        </w:rPr>
        <w:t xml:space="preserve"> </w:t>
      </w:r>
      <w:r w:rsidRPr="0034346E">
        <w:rPr>
          <w:rFonts w:ascii="Avenir Next LT Pro" w:hAnsi="Avenir Next LT Pro" w:cs="Calibri"/>
          <w:b/>
          <w:bCs/>
          <w:color w:val="161616"/>
          <w:spacing w:val="-2"/>
          <w:w w:val="105"/>
          <w:sz w:val="24"/>
        </w:rPr>
        <w:t>to</w:t>
      </w:r>
      <w:r w:rsidRPr="0034346E">
        <w:rPr>
          <w:rFonts w:ascii="Avenir Next LT Pro" w:hAnsi="Avenir Next LT Pro" w:cs="Calibri"/>
          <w:b/>
          <w:bCs/>
          <w:color w:val="161616"/>
          <w:spacing w:val="-6"/>
          <w:w w:val="105"/>
          <w:sz w:val="24"/>
        </w:rPr>
        <w:t xml:space="preserve"> </w:t>
      </w:r>
      <w:r w:rsidRPr="0034346E">
        <w:rPr>
          <w:rFonts w:ascii="Avenir Next LT Pro" w:hAnsi="Avenir Next LT Pro" w:cs="Calibri"/>
          <w:b/>
          <w:bCs/>
          <w:color w:val="161616"/>
          <w:spacing w:val="-2"/>
          <w:w w:val="105"/>
          <w:sz w:val="24"/>
        </w:rPr>
        <w:t>Records</w:t>
      </w:r>
      <w:r w:rsidRPr="0034346E">
        <w:rPr>
          <w:rFonts w:ascii="Avenir Next LT Pro" w:hAnsi="Avenir Next LT Pro" w:cs="Calibri"/>
          <w:b/>
          <w:bCs/>
          <w:color w:val="161616"/>
          <w:spacing w:val="-3"/>
          <w:w w:val="105"/>
          <w:sz w:val="24"/>
        </w:rPr>
        <w:t xml:space="preserve"> </w:t>
      </w:r>
      <w:r w:rsidRPr="0034346E">
        <w:rPr>
          <w:rFonts w:ascii="Avenir Next LT Pro" w:hAnsi="Avenir Next LT Pro" w:cs="Calibri"/>
          <w:b/>
          <w:bCs/>
          <w:color w:val="161616"/>
          <w:spacing w:val="-2"/>
          <w:w w:val="105"/>
          <w:sz w:val="24"/>
        </w:rPr>
        <w:t>Compliance</w:t>
      </w:r>
    </w:p>
    <w:p w14:paraId="37A4FA4F" w14:textId="77777777" w:rsidR="0034346E" w:rsidRPr="007A0218" w:rsidRDefault="0034346E" w:rsidP="00DC58BC">
      <w:pPr>
        <w:pStyle w:val="BodyText"/>
        <w:tabs>
          <w:tab w:val="left" w:pos="2160"/>
        </w:tabs>
        <w:spacing w:before="120" w:line="278" w:lineRule="auto"/>
        <w:ind w:left="1800"/>
        <w:jc w:val="both"/>
        <w:rPr>
          <w:rFonts w:ascii="Avenir Next LT Pro" w:hAnsi="Avenir Next LT Pro" w:cs="Calibri"/>
          <w:sz w:val="24"/>
        </w:rPr>
      </w:pPr>
      <w:r w:rsidRPr="007A0218">
        <w:rPr>
          <w:rFonts w:ascii="Avenir Next LT Pro" w:hAnsi="Avenir Next LT Pro" w:cs="Calibri"/>
          <w:b/>
          <w:color w:val="161616"/>
          <w:w w:val="105"/>
          <w:sz w:val="24"/>
        </w:rPr>
        <w:t xml:space="preserve">Objective: </w:t>
      </w:r>
      <w:r w:rsidRPr="007A0218">
        <w:rPr>
          <w:rFonts w:ascii="Avenir Next LT Pro" w:hAnsi="Avenir Next LT Pro" w:cs="Calibri"/>
          <w:color w:val="161616"/>
          <w:w w:val="105"/>
          <w:sz w:val="24"/>
        </w:rPr>
        <w:t>Ensure that meeting</w:t>
      </w:r>
      <w:r w:rsidRPr="007A0218">
        <w:rPr>
          <w:rFonts w:ascii="Avenir Next LT Pro" w:hAnsi="Avenir Next LT Pro" w:cs="Calibri"/>
          <w:color w:val="161616"/>
          <w:spacing w:val="-1"/>
          <w:w w:val="105"/>
          <w:sz w:val="24"/>
        </w:rPr>
        <w:t xml:space="preserve"> </w:t>
      </w:r>
      <w:r w:rsidRPr="007A0218">
        <w:rPr>
          <w:rFonts w:ascii="Avenir Next LT Pro" w:hAnsi="Avenir Next LT Pro" w:cs="Calibri"/>
          <w:color w:val="161616"/>
          <w:w w:val="105"/>
          <w:sz w:val="24"/>
        </w:rPr>
        <w:t>minutes and other public records are readily available and easily accessible to the public by completing</w:t>
      </w:r>
      <w:r w:rsidRPr="007A0218">
        <w:rPr>
          <w:rFonts w:ascii="Avenir Next LT Pro" w:hAnsi="Avenir Next LT Pro" w:cs="Calibri"/>
          <w:color w:val="161616"/>
          <w:spacing w:val="-5"/>
          <w:w w:val="105"/>
          <w:sz w:val="24"/>
        </w:rPr>
        <w:t xml:space="preserve"> </w:t>
      </w:r>
      <w:r w:rsidRPr="007A0218">
        <w:rPr>
          <w:rFonts w:ascii="Avenir Next LT Pro" w:hAnsi="Avenir Next LT Pro" w:cs="Calibri"/>
          <w:color w:val="161616"/>
          <w:w w:val="105"/>
          <w:sz w:val="24"/>
        </w:rPr>
        <w:t xml:space="preserve">monthly CDD website </w:t>
      </w:r>
      <w:r w:rsidRPr="007A0218">
        <w:rPr>
          <w:rFonts w:ascii="Avenir Next LT Pro" w:hAnsi="Avenir Next LT Pro" w:cs="Calibri"/>
          <w:color w:val="161616"/>
          <w:spacing w:val="-2"/>
          <w:w w:val="105"/>
          <w:sz w:val="24"/>
        </w:rPr>
        <w:t>checks.</w:t>
      </w:r>
    </w:p>
    <w:p w14:paraId="4F237A85" w14:textId="2962FB19" w:rsidR="0034346E" w:rsidRPr="007A0218" w:rsidRDefault="0034346E" w:rsidP="00DC58BC">
      <w:pPr>
        <w:pStyle w:val="BodyText"/>
        <w:tabs>
          <w:tab w:val="left" w:pos="2160"/>
        </w:tabs>
        <w:spacing w:before="120" w:line="278" w:lineRule="auto"/>
        <w:ind w:left="1800"/>
        <w:jc w:val="both"/>
        <w:rPr>
          <w:rFonts w:ascii="Avenir Next LT Pro" w:hAnsi="Avenir Next LT Pro" w:cs="Calibri"/>
          <w:color w:val="161616"/>
          <w:w w:val="105"/>
          <w:sz w:val="24"/>
        </w:rPr>
      </w:pPr>
      <w:r w:rsidRPr="007A0218">
        <w:rPr>
          <w:rFonts w:ascii="Avenir Next LT Pro" w:hAnsi="Avenir Next LT Pro" w:cs="Calibri"/>
          <w:b/>
          <w:color w:val="161616"/>
          <w:w w:val="105"/>
          <w:sz w:val="24"/>
        </w:rPr>
        <w:lastRenderedPageBreak/>
        <w:t xml:space="preserve">Measurement: </w:t>
      </w:r>
      <w:r w:rsidRPr="007A0218">
        <w:rPr>
          <w:rFonts w:ascii="Avenir Next LT Pro" w:hAnsi="Avenir Next LT Pro" w:cs="Calibri"/>
          <w:color w:val="161616"/>
          <w:w w:val="105"/>
          <w:sz w:val="24"/>
        </w:rPr>
        <w:t>Monthly website reviews will</w:t>
      </w:r>
      <w:r w:rsidRPr="007A0218">
        <w:rPr>
          <w:rFonts w:ascii="Avenir Next LT Pro" w:hAnsi="Avenir Next LT Pro" w:cs="Calibri"/>
          <w:color w:val="161616"/>
          <w:spacing w:val="-18"/>
          <w:w w:val="105"/>
          <w:sz w:val="24"/>
        </w:rPr>
        <w:t xml:space="preserve"> </w:t>
      </w:r>
      <w:r w:rsidRPr="007A0218">
        <w:rPr>
          <w:rFonts w:ascii="Avenir Next LT Pro" w:hAnsi="Avenir Next LT Pro" w:cs="Calibri"/>
          <w:color w:val="161616"/>
          <w:w w:val="105"/>
          <w:sz w:val="24"/>
        </w:rPr>
        <w:t xml:space="preserve">be completed to ensure meeting </w:t>
      </w:r>
      <w:r w:rsidR="00DC58BC" w:rsidRPr="007A0218">
        <w:rPr>
          <w:rFonts w:ascii="Avenir Next LT Pro" w:hAnsi="Avenir Next LT Pro" w:cs="Calibri"/>
          <w:color w:val="161616"/>
          <w:w w:val="105"/>
          <w:sz w:val="24"/>
        </w:rPr>
        <w:t>minutes,</w:t>
      </w:r>
      <w:r w:rsidRPr="007A0218">
        <w:rPr>
          <w:rFonts w:ascii="Avenir Next LT Pro" w:hAnsi="Avenir Next LT Pro" w:cs="Calibri"/>
          <w:color w:val="161616"/>
          <w:w w:val="105"/>
          <w:sz w:val="24"/>
        </w:rPr>
        <w:t xml:space="preserve"> and other public records are up to date as evidenced by District Management's records.</w:t>
      </w:r>
    </w:p>
    <w:p w14:paraId="1F2027A5" w14:textId="77777777" w:rsidR="0034346E" w:rsidRPr="007A0218" w:rsidRDefault="0034346E" w:rsidP="00DC58BC">
      <w:pPr>
        <w:pStyle w:val="BodyText"/>
        <w:tabs>
          <w:tab w:val="left" w:pos="2160"/>
        </w:tabs>
        <w:spacing w:before="240" w:line="271" w:lineRule="auto"/>
        <w:ind w:left="1800"/>
        <w:jc w:val="both"/>
        <w:rPr>
          <w:rFonts w:ascii="Avenir Next LT Pro" w:hAnsi="Avenir Next LT Pro" w:cs="Calibri"/>
          <w:sz w:val="24"/>
        </w:rPr>
      </w:pPr>
      <w:r w:rsidRPr="007A0218">
        <w:rPr>
          <w:rFonts w:ascii="Avenir Next LT Pro" w:hAnsi="Avenir Next LT Pro" w:cs="Calibri"/>
          <w:b/>
          <w:color w:val="161616"/>
          <w:w w:val="105"/>
          <w:sz w:val="24"/>
        </w:rPr>
        <w:t>Standard:</w:t>
      </w:r>
      <w:r w:rsidRPr="007A0218">
        <w:rPr>
          <w:rFonts w:ascii="Avenir Next LT Pro" w:hAnsi="Avenir Next LT Pro" w:cs="Calibri"/>
          <w:b/>
          <w:color w:val="161616"/>
          <w:spacing w:val="-1"/>
          <w:w w:val="105"/>
          <w:sz w:val="24"/>
        </w:rPr>
        <w:t xml:space="preserve"> </w:t>
      </w:r>
      <w:r w:rsidRPr="007A0218">
        <w:rPr>
          <w:rFonts w:ascii="Avenir Next LT Pro" w:hAnsi="Avenir Next LT Pro" w:cs="Calibri"/>
          <w:color w:val="161616"/>
          <w:w w:val="105"/>
          <w:sz w:val="24"/>
        </w:rPr>
        <w:t xml:space="preserve">100% of monthly website checks were completed by District </w:t>
      </w:r>
      <w:r w:rsidRPr="007A0218">
        <w:rPr>
          <w:rFonts w:ascii="Avenir Next LT Pro" w:hAnsi="Avenir Next LT Pro" w:cs="Calibri"/>
          <w:color w:val="161616"/>
          <w:spacing w:val="-2"/>
          <w:w w:val="105"/>
          <w:sz w:val="24"/>
        </w:rPr>
        <w:t>Management.</w:t>
      </w:r>
    </w:p>
    <w:p w14:paraId="2F9DAAED" w14:textId="77777777" w:rsidR="0034346E" w:rsidRPr="007A0218" w:rsidRDefault="0034346E" w:rsidP="0034346E">
      <w:pPr>
        <w:pStyle w:val="ListParagraph"/>
        <w:tabs>
          <w:tab w:val="left" w:pos="2160"/>
          <w:tab w:val="left" w:pos="4033"/>
          <w:tab w:val="left" w:pos="4619"/>
        </w:tabs>
        <w:spacing w:before="240" w:line="388" w:lineRule="exact"/>
        <w:ind w:left="1800"/>
        <w:jc w:val="both"/>
        <w:rPr>
          <w:rFonts w:ascii="Avenir Next LT Pro" w:hAnsi="Avenir Next LT Pro" w:cs="Calibri"/>
          <w:color w:val="161616"/>
          <w:spacing w:val="-2"/>
          <w:sz w:val="24"/>
        </w:rPr>
      </w:pPr>
      <w:r w:rsidRPr="007A0218">
        <w:rPr>
          <w:rFonts w:ascii="Avenir Next LT Pro" w:hAnsi="Avenir Next LT Pro" w:cs="Calibri"/>
          <w:b/>
          <w:color w:val="161616"/>
          <w:sz w:val="24"/>
        </w:rPr>
        <w:t>Achieved:</w:t>
      </w:r>
      <w:r w:rsidRPr="007A0218">
        <w:rPr>
          <w:rFonts w:ascii="Avenir Next LT Pro" w:hAnsi="Avenir Next LT Pro" w:cs="Calibri"/>
          <w:b/>
          <w:color w:val="161616"/>
          <w:spacing w:val="22"/>
          <w:sz w:val="24"/>
        </w:rPr>
        <w:t xml:space="preserve"> </w:t>
      </w:r>
      <w:r w:rsidRPr="007A0218">
        <w:rPr>
          <w:rFonts w:ascii="Avenir Next LT Pro" w:hAnsi="Avenir Next LT Pro" w:cs="Calibri"/>
          <w:color w:val="161616"/>
          <w:spacing w:val="-2"/>
          <w:sz w:val="24"/>
        </w:rPr>
        <w:t xml:space="preserve">Yes </w:t>
      </w:r>
      <w:sdt>
        <w:sdtPr>
          <w:rPr>
            <w:rFonts w:ascii="Avenir Next LT Pro" w:hAnsi="Avenir Next LT Pro" w:cs="Calibri"/>
            <w:color w:val="161616"/>
            <w:spacing w:val="-2"/>
            <w:sz w:val="24"/>
          </w:rPr>
          <w:id w:val="-1808235237"/>
          <w14:checkbox>
            <w14:checked w14:val="1"/>
            <w14:checkedState w14:val="2612" w14:font="MS Gothic"/>
            <w14:uncheckedState w14:val="2610" w14:font="MS Gothic"/>
          </w14:checkbox>
        </w:sdtPr>
        <w:sdtEndPr/>
        <w:sdtContent>
          <w:r>
            <w:rPr>
              <w:rFonts w:ascii="MS Gothic" w:eastAsia="MS Gothic" w:hAnsi="MS Gothic" w:cs="Calibri" w:hint="eastAsia"/>
              <w:color w:val="161616"/>
              <w:spacing w:val="-2"/>
              <w:sz w:val="24"/>
            </w:rPr>
            <w:t>☒</w:t>
          </w:r>
        </w:sdtContent>
      </w:sdt>
      <w:r w:rsidRPr="007A0218">
        <w:rPr>
          <w:rFonts w:ascii="Avenir Next LT Pro" w:hAnsi="Avenir Next LT Pro" w:cs="Calibri"/>
          <w:color w:val="161616"/>
          <w:spacing w:val="-2"/>
          <w:sz w:val="24"/>
        </w:rPr>
        <w:t xml:space="preserve">  No </w:t>
      </w:r>
      <w:sdt>
        <w:sdtPr>
          <w:rPr>
            <w:rFonts w:ascii="Avenir Next LT Pro" w:hAnsi="Avenir Next LT Pro" w:cs="Calibri"/>
            <w:color w:val="161616"/>
            <w:spacing w:val="-2"/>
            <w:sz w:val="24"/>
          </w:rPr>
          <w:id w:val="2031211674"/>
          <w14:checkbox>
            <w14:checked w14:val="0"/>
            <w14:checkedState w14:val="2612" w14:font="MS Gothic"/>
            <w14:uncheckedState w14:val="2610" w14:font="MS Gothic"/>
          </w14:checkbox>
        </w:sdtPr>
        <w:sdtEndPr/>
        <w:sdtContent>
          <w:r w:rsidRPr="007A0218">
            <w:rPr>
              <w:rFonts w:ascii="Segoe UI Symbol" w:hAnsi="Segoe UI Symbol" w:cs="Segoe UI Symbol"/>
              <w:color w:val="161616"/>
              <w:spacing w:val="-2"/>
              <w:sz w:val="24"/>
            </w:rPr>
            <w:t>☐</w:t>
          </w:r>
        </w:sdtContent>
      </w:sdt>
    </w:p>
    <w:p w14:paraId="4EB31299" w14:textId="77777777" w:rsidR="0034346E" w:rsidRPr="0034346E" w:rsidRDefault="0034346E" w:rsidP="0034346E">
      <w:pPr>
        <w:tabs>
          <w:tab w:val="left" w:pos="720"/>
          <w:tab w:val="left" w:pos="2160"/>
          <w:tab w:val="left" w:pos="4033"/>
          <w:tab w:val="left" w:pos="4619"/>
        </w:tabs>
        <w:spacing w:before="480" w:line="388" w:lineRule="exact"/>
        <w:jc w:val="both"/>
        <w:rPr>
          <w:rFonts w:ascii="Avenir Next LT Pro" w:hAnsi="Avenir Next LT Pro" w:cs="Calibri"/>
          <w:b/>
          <w:bCs/>
          <w:spacing w:val="-2"/>
          <w:sz w:val="24"/>
          <w:u w:val="thick"/>
        </w:rPr>
      </w:pPr>
      <w:r w:rsidRPr="0034346E">
        <w:rPr>
          <w:rFonts w:ascii="Avenir Next LT Pro" w:hAnsi="Avenir Next LT Pro" w:cs="Calibri"/>
          <w:b/>
          <w:bCs/>
          <w:spacing w:val="-2"/>
          <w:w w:val="105"/>
          <w:sz w:val="24"/>
        </w:rPr>
        <w:t>2.</w:t>
      </w:r>
      <w:r w:rsidRPr="0034346E">
        <w:rPr>
          <w:rFonts w:ascii="Avenir Next LT Pro" w:hAnsi="Avenir Next LT Pro" w:cs="Calibri"/>
          <w:b/>
          <w:bCs/>
          <w:spacing w:val="-2"/>
          <w:w w:val="105"/>
          <w:sz w:val="24"/>
        </w:rPr>
        <w:tab/>
      </w:r>
      <w:r w:rsidRPr="0034346E">
        <w:rPr>
          <w:rFonts w:ascii="Avenir Next LT Pro" w:hAnsi="Avenir Next LT Pro" w:cs="Calibri"/>
          <w:b/>
          <w:bCs/>
          <w:sz w:val="24"/>
          <w:u w:val="thick"/>
        </w:rPr>
        <w:t>FINANCIAL</w:t>
      </w:r>
      <w:r w:rsidRPr="0034346E">
        <w:rPr>
          <w:rFonts w:ascii="Avenir Next LT Pro" w:hAnsi="Avenir Next LT Pro" w:cs="Calibri"/>
          <w:b/>
          <w:bCs/>
          <w:spacing w:val="-13"/>
          <w:sz w:val="24"/>
          <w:u w:val="thick"/>
        </w:rPr>
        <w:t xml:space="preserve"> </w:t>
      </w:r>
      <w:r w:rsidRPr="0034346E">
        <w:rPr>
          <w:rFonts w:ascii="Avenir Next LT Pro" w:hAnsi="Avenir Next LT Pro" w:cs="Calibri"/>
          <w:b/>
          <w:bCs/>
          <w:sz w:val="24"/>
          <w:u w:val="thick"/>
        </w:rPr>
        <w:t>TRANSPARENCY</w:t>
      </w:r>
      <w:r w:rsidRPr="0034346E">
        <w:rPr>
          <w:rFonts w:ascii="Avenir Next LT Pro" w:hAnsi="Avenir Next LT Pro" w:cs="Calibri"/>
          <w:b/>
          <w:bCs/>
          <w:spacing w:val="22"/>
          <w:sz w:val="24"/>
          <w:u w:val="thick"/>
        </w:rPr>
        <w:t xml:space="preserve"> </w:t>
      </w:r>
      <w:r w:rsidRPr="0034346E">
        <w:rPr>
          <w:rFonts w:ascii="Avenir Next LT Pro" w:hAnsi="Avenir Next LT Pro" w:cs="Calibri"/>
          <w:b/>
          <w:bCs/>
          <w:sz w:val="24"/>
          <w:u w:val="thick"/>
        </w:rPr>
        <w:t>AND</w:t>
      </w:r>
      <w:r w:rsidRPr="0034346E">
        <w:rPr>
          <w:rFonts w:ascii="Avenir Next LT Pro" w:hAnsi="Avenir Next LT Pro" w:cs="Calibri"/>
          <w:b/>
          <w:bCs/>
          <w:spacing w:val="-7"/>
          <w:sz w:val="24"/>
          <w:u w:val="thick"/>
        </w:rPr>
        <w:t xml:space="preserve"> </w:t>
      </w:r>
      <w:r w:rsidRPr="0034346E">
        <w:rPr>
          <w:rFonts w:ascii="Avenir Next LT Pro" w:hAnsi="Avenir Next LT Pro" w:cs="Calibri"/>
          <w:b/>
          <w:bCs/>
          <w:spacing w:val="-2"/>
          <w:sz w:val="24"/>
          <w:u w:val="thick"/>
        </w:rPr>
        <w:t>ACCOUNTABILITY</w:t>
      </w:r>
    </w:p>
    <w:p w14:paraId="46DD62E1" w14:textId="203691FE" w:rsidR="0034346E" w:rsidRPr="0034346E" w:rsidRDefault="0034346E" w:rsidP="0034346E">
      <w:pPr>
        <w:tabs>
          <w:tab w:val="left" w:pos="720"/>
          <w:tab w:val="left" w:pos="2160"/>
          <w:tab w:val="left" w:pos="4033"/>
          <w:tab w:val="left" w:pos="4619"/>
        </w:tabs>
        <w:spacing w:before="240" w:line="388" w:lineRule="exact"/>
        <w:jc w:val="both"/>
        <w:rPr>
          <w:rFonts w:ascii="Avenir Next LT Pro" w:hAnsi="Avenir Next LT Pro" w:cs="Calibri"/>
          <w:b/>
          <w:bCs/>
          <w:color w:val="161616"/>
          <w:spacing w:val="-2"/>
          <w:sz w:val="24"/>
        </w:rPr>
      </w:pPr>
      <w:r>
        <w:rPr>
          <w:rFonts w:ascii="Avenir Next LT Pro" w:hAnsi="Avenir Next LT Pro" w:cs="Calibri"/>
          <w:b/>
          <w:bCs/>
          <w:sz w:val="24"/>
        </w:rPr>
        <w:tab/>
      </w:r>
      <w:r w:rsidRPr="0034346E">
        <w:rPr>
          <w:rFonts w:ascii="Avenir Next LT Pro" w:hAnsi="Avenir Next LT Pro" w:cs="Calibri"/>
          <w:b/>
          <w:bCs/>
          <w:sz w:val="24"/>
        </w:rPr>
        <w:t>Goal</w:t>
      </w:r>
      <w:r w:rsidRPr="0034346E">
        <w:rPr>
          <w:rFonts w:ascii="Avenir Next LT Pro" w:hAnsi="Avenir Next LT Pro" w:cs="Calibri"/>
          <w:b/>
          <w:bCs/>
          <w:spacing w:val="-30"/>
          <w:sz w:val="24"/>
        </w:rPr>
        <w:t xml:space="preserve"> 2</w:t>
      </w:r>
      <w:r w:rsidRPr="0034346E">
        <w:rPr>
          <w:rFonts w:ascii="Avenir Next LT Pro" w:hAnsi="Avenir Next LT Pro" w:cs="Calibri"/>
          <w:b/>
          <w:bCs/>
          <w:sz w:val="24"/>
        </w:rPr>
        <w:t>.1</w:t>
      </w:r>
      <w:r w:rsidRPr="0034346E">
        <w:rPr>
          <w:rFonts w:ascii="Avenir Next LT Pro" w:hAnsi="Avenir Next LT Pro" w:cs="Calibri"/>
          <w:b/>
          <w:bCs/>
          <w:spacing w:val="-20"/>
          <w:sz w:val="24"/>
        </w:rPr>
        <w:t xml:space="preserve"> </w:t>
      </w:r>
      <w:r w:rsidRPr="0034346E">
        <w:rPr>
          <w:rFonts w:ascii="Avenir Next LT Pro" w:hAnsi="Avenir Next LT Pro" w:cs="Calibri"/>
          <w:b/>
          <w:bCs/>
          <w:spacing w:val="-20"/>
          <w:sz w:val="24"/>
        </w:rPr>
        <w:tab/>
      </w:r>
      <w:r w:rsidRPr="0034346E">
        <w:rPr>
          <w:rFonts w:ascii="Avenir Next LT Pro" w:hAnsi="Avenir Next LT Pro" w:cs="Calibri"/>
          <w:b/>
          <w:bCs/>
          <w:sz w:val="24"/>
        </w:rPr>
        <w:t>Annual</w:t>
      </w:r>
      <w:r w:rsidRPr="0034346E">
        <w:rPr>
          <w:rFonts w:ascii="Avenir Next LT Pro" w:hAnsi="Avenir Next LT Pro" w:cs="Calibri"/>
          <w:b/>
          <w:bCs/>
          <w:spacing w:val="-17"/>
          <w:sz w:val="24"/>
        </w:rPr>
        <w:t xml:space="preserve"> </w:t>
      </w:r>
      <w:r w:rsidRPr="0034346E">
        <w:rPr>
          <w:rFonts w:ascii="Avenir Next LT Pro" w:hAnsi="Avenir Next LT Pro" w:cs="Calibri"/>
          <w:b/>
          <w:bCs/>
          <w:sz w:val="24"/>
        </w:rPr>
        <w:t xml:space="preserve">Budget </w:t>
      </w:r>
      <w:r w:rsidRPr="0034346E">
        <w:rPr>
          <w:rFonts w:ascii="Avenir Next LT Pro" w:hAnsi="Avenir Next LT Pro" w:cs="Calibri"/>
          <w:b/>
          <w:bCs/>
          <w:spacing w:val="-2"/>
          <w:sz w:val="24"/>
        </w:rPr>
        <w:t>Preparation</w:t>
      </w:r>
    </w:p>
    <w:p w14:paraId="36272FC6" w14:textId="77777777" w:rsidR="0034346E" w:rsidRDefault="0034346E" w:rsidP="00DC58BC">
      <w:pPr>
        <w:pStyle w:val="ListParagraph"/>
        <w:spacing w:before="240"/>
        <w:ind w:left="1800"/>
        <w:jc w:val="both"/>
        <w:rPr>
          <w:rFonts w:ascii="Avenir Next LT Pro" w:hAnsi="Avenir Next LT Pro" w:cs="Calibri"/>
          <w:sz w:val="24"/>
        </w:rPr>
      </w:pPr>
      <w:r w:rsidRPr="0034346E">
        <w:rPr>
          <w:rFonts w:ascii="Avenir Next LT Pro" w:hAnsi="Avenir Next LT Pro" w:cs="Calibri"/>
          <w:b/>
          <w:sz w:val="24"/>
        </w:rPr>
        <w:t xml:space="preserve">Objective: </w:t>
      </w:r>
      <w:r w:rsidRPr="0034346E">
        <w:rPr>
          <w:rFonts w:ascii="Avenir Next LT Pro" w:hAnsi="Avenir Next LT Pro" w:cs="Calibri"/>
          <w:sz w:val="24"/>
        </w:rPr>
        <w:t>Prepare and</w:t>
      </w:r>
      <w:r w:rsidRPr="0034346E">
        <w:rPr>
          <w:rFonts w:ascii="Avenir Next LT Pro" w:hAnsi="Avenir Next LT Pro" w:cs="Calibri"/>
          <w:spacing w:val="-3"/>
          <w:sz w:val="24"/>
        </w:rPr>
        <w:t xml:space="preserve"> </w:t>
      </w:r>
      <w:r w:rsidRPr="0034346E">
        <w:rPr>
          <w:rFonts w:ascii="Avenir Next LT Pro" w:hAnsi="Avenir Next LT Pro" w:cs="Calibri"/>
          <w:sz w:val="24"/>
        </w:rPr>
        <w:t>approve the annual</w:t>
      </w:r>
      <w:r w:rsidRPr="0034346E">
        <w:rPr>
          <w:rFonts w:ascii="Avenir Next LT Pro" w:hAnsi="Avenir Next LT Pro" w:cs="Calibri"/>
          <w:spacing w:val="-13"/>
          <w:sz w:val="24"/>
        </w:rPr>
        <w:t xml:space="preserve"> </w:t>
      </w:r>
      <w:r w:rsidRPr="0034346E">
        <w:rPr>
          <w:rFonts w:ascii="Avenir Next LT Pro" w:hAnsi="Avenir Next LT Pro" w:cs="Calibri"/>
          <w:sz w:val="24"/>
        </w:rPr>
        <w:t>proposed budget by</w:t>
      </w:r>
      <w:r w:rsidRPr="0034346E">
        <w:rPr>
          <w:rFonts w:ascii="Avenir Next LT Pro" w:hAnsi="Avenir Next LT Pro" w:cs="Calibri"/>
          <w:spacing w:val="-12"/>
          <w:sz w:val="24"/>
        </w:rPr>
        <w:t xml:space="preserve"> </w:t>
      </w:r>
      <w:r w:rsidRPr="0034346E">
        <w:rPr>
          <w:rFonts w:ascii="Avenir Next LT Pro" w:hAnsi="Avenir Next LT Pro" w:cs="Calibri"/>
          <w:sz w:val="24"/>
        </w:rPr>
        <w:t>June</w:t>
      </w:r>
      <w:r w:rsidRPr="0034346E">
        <w:rPr>
          <w:rFonts w:ascii="Avenir Next LT Pro" w:hAnsi="Avenir Next LT Pro" w:cs="Calibri"/>
          <w:spacing w:val="-3"/>
          <w:sz w:val="24"/>
        </w:rPr>
        <w:t xml:space="preserve"> </w:t>
      </w:r>
      <w:r w:rsidRPr="0034346E">
        <w:rPr>
          <w:rFonts w:ascii="Avenir Next LT Pro" w:hAnsi="Avenir Next LT Pro" w:cs="Calibri"/>
          <w:sz w:val="24"/>
        </w:rPr>
        <w:t>15</w:t>
      </w:r>
      <w:r w:rsidRPr="0034346E">
        <w:rPr>
          <w:rFonts w:ascii="Avenir Next LT Pro" w:hAnsi="Avenir Next LT Pro" w:cs="Calibri"/>
          <w:spacing w:val="-7"/>
          <w:sz w:val="24"/>
        </w:rPr>
        <w:t xml:space="preserve"> </w:t>
      </w:r>
      <w:r w:rsidRPr="0034346E">
        <w:rPr>
          <w:rFonts w:ascii="Avenir Next LT Pro" w:hAnsi="Avenir Next LT Pro" w:cs="Calibri"/>
          <w:sz w:val="24"/>
        </w:rPr>
        <w:t>and</w:t>
      </w:r>
      <w:r w:rsidRPr="0034346E">
        <w:rPr>
          <w:rFonts w:ascii="Avenir Next LT Pro" w:hAnsi="Avenir Next LT Pro" w:cs="Calibri"/>
          <w:spacing w:val="-2"/>
          <w:sz w:val="24"/>
        </w:rPr>
        <w:t xml:space="preserve"> </w:t>
      </w:r>
      <w:r w:rsidRPr="0034346E">
        <w:rPr>
          <w:rFonts w:ascii="Avenir Next LT Pro" w:hAnsi="Avenir Next LT Pro" w:cs="Calibri"/>
          <w:sz w:val="24"/>
        </w:rPr>
        <w:t>final budget was adopted by September 30 each year.</w:t>
      </w:r>
    </w:p>
    <w:p w14:paraId="2D9CE1AF" w14:textId="77777777" w:rsidR="0034346E" w:rsidRPr="0034346E" w:rsidRDefault="0034346E" w:rsidP="00DC58BC">
      <w:pPr>
        <w:pStyle w:val="ListParagraph"/>
        <w:spacing w:before="240"/>
        <w:ind w:left="1800"/>
        <w:jc w:val="both"/>
        <w:rPr>
          <w:rFonts w:ascii="Avenir Next LT Pro" w:hAnsi="Avenir Next LT Pro" w:cs="Calibri"/>
          <w:sz w:val="24"/>
        </w:rPr>
      </w:pPr>
    </w:p>
    <w:p w14:paraId="18609733" w14:textId="77777777" w:rsidR="0034346E" w:rsidRDefault="0034346E" w:rsidP="00DC58BC">
      <w:pPr>
        <w:pStyle w:val="ListParagraph"/>
        <w:tabs>
          <w:tab w:val="left" w:pos="9270"/>
        </w:tabs>
        <w:spacing w:before="240"/>
        <w:ind w:left="1800"/>
        <w:jc w:val="both"/>
        <w:rPr>
          <w:rFonts w:ascii="Avenir Next LT Pro" w:hAnsi="Avenir Next LT Pro" w:cs="Calibri"/>
          <w:sz w:val="24"/>
        </w:rPr>
      </w:pPr>
      <w:r w:rsidRPr="0034346E">
        <w:rPr>
          <w:rFonts w:ascii="Avenir Next LT Pro" w:hAnsi="Avenir Next LT Pro" w:cs="Calibri"/>
          <w:b/>
          <w:sz w:val="24"/>
        </w:rPr>
        <w:t xml:space="preserve">Measurement: </w:t>
      </w:r>
      <w:r w:rsidRPr="0034346E">
        <w:rPr>
          <w:rFonts w:ascii="Avenir Next LT Pro" w:hAnsi="Avenir Next LT Pro" w:cs="Calibri"/>
          <w:sz w:val="24"/>
        </w:rPr>
        <w:t>Proposed budget was approved by</w:t>
      </w:r>
      <w:r w:rsidRPr="0034346E">
        <w:rPr>
          <w:rFonts w:ascii="Avenir Next LT Pro" w:hAnsi="Avenir Next LT Pro" w:cs="Calibri"/>
          <w:spacing w:val="-6"/>
          <w:sz w:val="24"/>
        </w:rPr>
        <w:t xml:space="preserve"> </w:t>
      </w:r>
      <w:r w:rsidRPr="0034346E">
        <w:rPr>
          <w:rFonts w:ascii="Avenir Next LT Pro" w:hAnsi="Avenir Next LT Pro" w:cs="Calibri"/>
          <w:sz w:val="24"/>
        </w:rPr>
        <w:t>the Board before</w:t>
      </w:r>
      <w:r w:rsidRPr="0034346E">
        <w:rPr>
          <w:rFonts w:ascii="Avenir Next LT Pro" w:hAnsi="Avenir Next LT Pro" w:cs="Calibri"/>
          <w:spacing w:val="-7"/>
          <w:sz w:val="24"/>
        </w:rPr>
        <w:t xml:space="preserve"> </w:t>
      </w:r>
      <w:r w:rsidRPr="0034346E">
        <w:rPr>
          <w:rFonts w:ascii="Avenir Next LT Pro" w:hAnsi="Avenir Next LT Pro" w:cs="Calibri"/>
          <w:sz w:val="24"/>
        </w:rPr>
        <w:t>June 15 and final</w:t>
      </w:r>
      <w:r w:rsidRPr="0034346E">
        <w:rPr>
          <w:rFonts w:ascii="Avenir Next LT Pro" w:hAnsi="Avenir Next LT Pro" w:cs="Calibri"/>
          <w:spacing w:val="-15"/>
          <w:sz w:val="24"/>
        </w:rPr>
        <w:t xml:space="preserve"> </w:t>
      </w:r>
      <w:r w:rsidRPr="0034346E">
        <w:rPr>
          <w:rFonts w:ascii="Avenir Next LT Pro" w:hAnsi="Avenir Next LT Pro" w:cs="Calibri"/>
          <w:sz w:val="24"/>
        </w:rPr>
        <w:t>budget was adopted by</w:t>
      </w:r>
      <w:r w:rsidRPr="0034346E">
        <w:rPr>
          <w:rFonts w:ascii="Avenir Next LT Pro" w:hAnsi="Avenir Next LT Pro" w:cs="Calibri"/>
          <w:spacing w:val="-6"/>
          <w:sz w:val="24"/>
        </w:rPr>
        <w:t xml:space="preserve"> </w:t>
      </w:r>
      <w:r w:rsidRPr="0034346E">
        <w:rPr>
          <w:rFonts w:ascii="Avenir Next LT Pro" w:hAnsi="Avenir Next LT Pro" w:cs="Calibri"/>
          <w:sz w:val="24"/>
        </w:rPr>
        <w:t>September 30 as evidenced by meeting</w:t>
      </w:r>
      <w:r w:rsidRPr="0034346E">
        <w:rPr>
          <w:rFonts w:ascii="Avenir Next LT Pro" w:hAnsi="Avenir Next LT Pro" w:cs="Calibri"/>
          <w:spacing w:val="-8"/>
          <w:sz w:val="24"/>
        </w:rPr>
        <w:t xml:space="preserve"> </w:t>
      </w:r>
      <w:r w:rsidRPr="0034346E">
        <w:rPr>
          <w:rFonts w:ascii="Avenir Next LT Pro" w:hAnsi="Avenir Next LT Pro" w:cs="Calibri"/>
          <w:sz w:val="24"/>
        </w:rPr>
        <w:t>minutes and budget</w:t>
      </w:r>
      <w:r w:rsidRPr="0034346E">
        <w:rPr>
          <w:rFonts w:ascii="Avenir Next LT Pro" w:hAnsi="Avenir Next LT Pro" w:cs="Calibri"/>
          <w:spacing w:val="40"/>
          <w:sz w:val="24"/>
        </w:rPr>
        <w:t xml:space="preserve"> </w:t>
      </w:r>
      <w:r w:rsidRPr="0034346E">
        <w:rPr>
          <w:rFonts w:ascii="Avenir Next LT Pro" w:hAnsi="Avenir Next LT Pro" w:cs="Calibri"/>
          <w:sz w:val="24"/>
        </w:rPr>
        <w:t>documents</w:t>
      </w:r>
      <w:r w:rsidRPr="0034346E">
        <w:rPr>
          <w:rFonts w:ascii="Avenir Next LT Pro" w:hAnsi="Avenir Next LT Pro" w:cs="Calibri"/>
          <w:spacing w:val="40"/>
          <w:sz w:val="24"/>
        </w:rPr>
        <w:t xml:space="preserve"> </w:t>
      </w:r>
      <w:r w:rsidRPr="0034346E">
        <w:rPr>
          <w:rFonts w:ascii="Avenir Next LT Pro" w:hAnsi="Avenir Next LT Pro" w:cs="Calibri"/>
          <w:sz w:val="24"/>
        </w:rPr>
        <w:t>listed on CDD website and/or within district records.</w:t>
      </w:r>
    </w:p>
    <w:p w14:paraId="44C3B731" w14:textId="77777777" w:rsidR="0034346E" w:rsidRPr="0034346E" w:rsidRDefault="0034346E" w:rsidP="00DC58BC">
      <w:pPr>
        <w:pStyle w:val="ListParagraph"/>
        <w:tabs>
          <w:tab w:val="left" w:pos="9270"/>
        </w:tabs>
        <w:spacing w:before="240"/>
        <w:ind w:left="1800"/>
        <w:jc w:val="both"/>
        <w:rPr>
          <w:rFonts w:ascii="Avenir Next LT Pro" w:hAnsi="Avenir Next LT Pro" w:cs="Calibri"/>
          <w:sz w:val="24"/>
        </w:rPr>
      </w:pPr>
    </w:p>
    <w:p w14:paraId="4C9531F4" w14:textId="77777777" w:rsidR="0034346E" w:rsidRDefault="0034346E" w:rsidP="00DC58BC">
      <w:pPr>
        <w:pStyle w:val="ListParagraph"/>
        <w:tabs>
          <w:tab w:val="left" w:pos="8280"/>
        </w:tabs>
        <w:spacing w:before="240"/>
        <w:ind w:left="1800"/>
        <w:jc w:val="both"/>
        <w:rPr>
          <w:rFonts w:ascii="Avenir Next LT Pro" w:hAnsi="Avenir Next LT Pro" w:cs="Calibri"/>
          <w:spacing w:val="-2"/>
          <w:sz w:val="24"/>
        </w:rPr>
      </w:pPr>
      <w:r w:rsidRPr="0034346E">
        <w:rPr>
          <w:rFonts w:ascii="Avenir Next LT Pro" w:hAnsi="Avenir Next LT Pro" w:cs="Calibri"/>
          <w:b/>
          <w:sz w:val="24"/>
        </w:rPr>
        <w:t xml:space="preserve">Standard: </w:t>
      </w:r>
      <w:r w:rsidRPr="0034346E">
        <w:rPr>
          <w:rFonts w:ascii="Avenir Next LT Pro" w:hAnsi="Avenir Next LT Pro" w:cs="Calibri"/>
          <w:sz w:val="24"/>
        </w:rPr>
        <w:t>100%</w:t>
      </w:r>
      <w:r w:rsidRPr="0034346E">
        <w:rPr>
          <w:rFonts w:ascii="Avenir Next LT Pro" w:hAnsi="Avenir Next LT Pro" w:cs="Calibri"/>
          <w:spacing w:val="7"/>
          <w:sz w:val="24"/>
        </w:rPr>
        <w:t xml:space="preserve"> </w:t>
      </w:r>
      <w:r w:rsidRPr="0034346E">
        <w:rPr>
          <w:rFonts w:ascii="Avenir Next LT Pro" w:hAnsi="Avenir Next LT Pro" w:cs="Calibri"/>
          <w:sz w:val="24"/>
        </w:rPr>
        <w:t>of</w:t>
      </w:r>
      <w:r w:rsidRPr="0034346E">
        <w:rPr>
          <w:rFonts w:ascii="Avenir Next LT Pro" w:hAnsi="Avenir Next LT Pro" w:cs="Calibri"/>
          <w:spacing w:val="6"/>
          <w:sz w:val="24"/>
        </w:rPr>
        <w:t xml:space="preserve"> </w:t>
      </w:r>
      <w:r w:rsidRPr="0034346E">
        <w:rPr>
          <w:rFonts w:ascii="Avenir Next LT Pro" w:hAnsi="Avenir Next LT Pro" w:cs="Calibri"/>
          <w:sz w:val="24"/>
        </w:rPr>
        <w:t>budget</w:t>
      </w:r>
      <w:r w:rsidRPr="0034346E">
        <w:rPr>
          <w:rFonts w:ascii="Avenir Next LT Pro" w:hAnsi="Avenir Next LT Pro" w:cs="Calibri"/>
          <w:spacing w:val="18"/>
          <w:sz w:val="24"/>
        </w:rPr>
        <w:t xml:space="preserve"> </w:t>
      </w:r>
      <w:r w:rsidRPr="0034346E">
        <w:rPr>
          <w:rFonts w:ascii="Avenir Next LT Pro" w:hAnsi="Avenir Next LT Pro" w:cs="Calibri"/>
          <w:sz w:val="24"/>
        </w:rPr>
        <w:t>approval</w:t>
      </w:r>
      <w:r w:rsidRPr="0034346E">
        <w:rPr>
          <w:rFonts w:ascii="Avenir Next LT Pro" w:hAnsi="Avenir Next LT Pro" w:cs="Calibri"/>
          <w:spacing w:val="-4"/>
          <w:sz w:val="24"/>
        </w:rPr>
        <w:t xml:space="preserve"> </w:t>
      </w:r>
      <w:r w:rsidRPr="0034346E">
        <w:rPr>
          <w:rFonts w:ascii="Avenir Next LT Pro" w:hAnsi="Avenir Next LT Pro" w:cs="Calibri"/>
          <w:sz w:val="24"/>
        </w:rPr>
        <w:t>and</w:t>
      </w:r>
      <w:r w:rsidRPr="0034346E">
        <w:rPr>
          <w:rFonts w:ascii="Avenir Next LT Pro" w:hAnsi="Avenir Next LT Pro" w:cs="Calibri"/>
          <w:spacing w:val="10"/>
          <w:sz w:val="24"/>
        </w:rPr>
        <w:t xml:space="preserve"> </w:t>
      </w:r>
      <w:r w:rsidRPr="0034346E">
        <w:rPr>
          <w:rFonts w:ascii="Avenir Next LT Pro" w:hAnsi="Avenir Next LT Pro" w:cs="Calibri"/>
          <w:sz w:val="24"/>
        </w:rPr>
        <w:t>adoption</w:t>
      </w:r>
      <w:r w:rsidRPr="0034346E">
        <w:rPr>
          <w:rFonts w:ascii="Avenir Next LT Pro" w:hAnsi="Avenir Next LT Pro" w:cs="Calibri"/>
          <w:spacing w:val="2"/>
          <w:sz w:val="24"/>
        </w:rPr>
        <w:t xml:space="preserve"> </w:t>
      </w:r>
      <w:r w:rsidRPr="0034346E">
        <w:rPr>
          <w:rFonts w:ascii="Avenir Next LT Pro" w:hAnsi="Avenir Next LT Pro" w:cs="Calibri"/>
          <w:sz w:val="24"/>
        </w:rPr>
        <w:t>were</w:t>
      </w:r>
      <w:r w:rsidRPr="0034346E">
        <w:rPr>
          <w:rFonts w:ascii="Avenir Next LT Pro" w:hAnsi="Avenir Next LT Pro" w:cs="Calibri"/>
          <w:spacing w:val="2"/>
          <w:sz w:val="24"/>
        </w:rPr>
        <w:t xml:space="preserve"> </w:t>
      </w:r>
      <w:r w:rsidRPr="0034346E">
        <w:rPr>
          <w:rFonts w:ascii="Avenir Next LT Pro" w:hAnsi="Avenir Next LT Pro" w:cs="Calibri"/>
          <w:sz w:val="24"/>
        </w:rPr>
        <w:t>completed</w:t>
      </w:r>
      <w:r w:rsidRPr="0034346E">
        <w:rPr>
          <w:rFonts w:ascii="Avenir Next LT Pro" w:hAnsi="Avenir Next LT Pro" w:cs="Calibri"/>
          <w:spacing w:val="12"/>
          <w:sz w:val="24"/>
        </w:rPr>
        <w:t xml:space="preserve"> </w:t>
      </w:r>
      <w:r w:rsidRPr="0034346E">
        <w:rPr>
          <w:rFonts w:ascii="Avenir Next LT Pro" w:hAnsi="Avenir Next LT Pro" w:cs="Calibri"/>
          <w:sz w:val="24"/>
        </w:rPr>
        <w:t>by</w:t>
      </w:r>
      <w:r w:rsidRPr="0034346E">
        <w:rPr>
          <w:rFonts w:ascii="Avenir Next LT Pro" w:hAnsi="Avenir Next LT Pro" w:cs="Calibri"/>
          <w:spacing w:val="-4"/>
          <w:sz w:val="24"/>
        </w:rPr>
        <w:t xml:space="preserve"> </w:t>
      </w:r>
      <w:r w:rsidRPr="0034346E">
        <w:rPr>
          <w:rFonts w:ascii="Avenir Next LT Pro" w:hAnsi="Avenir Next LT Pro" w:cs="Calibri"/>
          <w:sz w:val="24"/>
        </w:rPr>
        <w:t xml:space="preserve">the </w:t>
      </w:r>
      <w:r w:rsidRPr="0034346E">
        <w:rPr>
          <w:rFonts w:ascii="Avenir Next LT Pro" w:hAnsi="Avenir Next LT Pro" w:cs="Calibri"/>
          <w:spacing w:val="-2"/>
          <w:sz w:val="24"/>
        </w:rPr>
        <w:t xml:space="preserve">statutory </w:t>
      </w:r>
      <w:r w:rsidRPr="0034346E">
        <w:rPr>
          <w:rFonts w:ascii="Avenir Next LT Pro" w:hAnsi="Avenir Next LT Pro" w:cs="Calibri"/>
          <w:sz w:val="24"/>
        </w:rPr>
        <w:t>deadlines</w:t>
      </w:r>
      <w:r w:rsidRPr="0034346E">
        <w:rPr>
          <w:rFonts w:ascii="Avenir Next LT Pro" w:hAnsi="Avenir Next LT Pro" w:cs="Calibri"/>
          <w:spacing w:val="17"/>
          <w:sz w:val="24"/>
        </w:rPr>
        <w:t xml:space="preserve"> </w:t>
      </w:r>
      <w:r w:rsidRPr="0034346E">
        <w:rPr>
          <w:rFonts w:ascii="Avenir Next LT Pro" w:hAnsi="Avenir Next LT Pro" w:cs="Calibri"/>
          <w:sz w:val="24"/>
        </w:rPr>
        <w:t>and</w:t>
      </w:r>
      <w:r w:rsidRPr="0034346E">
        <w:rPr>
          <w:rFonts w:ascii="Avenir Next LT Pro" w:hAnsi="Avenir Next LT Pro" w:cs="Calibri"/>
          <w:spacing w:val="2"/>
          <w:sz w:val="24"/>
        </w:rPr>
        <w:t xml:space="preserve"> </w:t>
      </w:r>
      <w:r w:rsidRPr="0034346E">
        <w:rPr>
          <w:rFonts w:ascii="Avenir Next LT Pro" w:hAnsi="Avenir Next LT Pro" w:cs="Calibri"/>
          <w:sz w:val="24"/>
        </w:rPr>
        <w:t>posted</w:t>
      </w:r>
      <w:r w:rsidRPr="0034346E">
        <w:rPr>
          <w:rFonts w:ascii="Avenir Next LT Pro" w:hAnsi="Avenir Next LT Pro" w:cs="Calibri"/>
          <w:spacing w:val="5"/>
          <w:sz w:val="24"/>
        </w:rPr>
        <w:t xml:space="preserve"> </w:t>
      </w:r>
      <w:r w:rsidRPr="0034346E">
        <w:rPr>
          <w:rFonts w:ascii="Avenir Next LT Pro" w:hAnsi="Avenir Next LT Pro" w:cs="Calibri"/>
          <w:sz w:val="24"/>
        </w:rPr>
        <w:t>to</w:t>
      </w:r>
      <w:r w:rsidRPr="0034346E">
        <w:rPr>
          <w:rFonts w:ascii="Avenir Next LT Pro" w:hAnsi="Avenir Next LT Pro" w:cs="Calibri"/>
          <w:spacing w:val="-10"/>
          <w:sz w:val="24"/>
        </w:rPr>
        <w:t xml:space="preserve"> </w:t>
      </w:r>
      <w:r w:rsidRPr="0034346E">
        <w:rPr>
          <w:rFonts w:ascii="Avenir Next LT Pro" w:hAnsi="Avenir Next LT Pro" w:cs="Calibri"/>
          <w:sz w:val="24"/>
        </w:rPr>
        <w:t>the</w:t>
      </w:r>
      <w:r w:rsidRPr="0034346E">
        <w:rPr>
          <w:rFonts w:ascii="Avenir Next LT Pro" w:hAnsi="Avenir Next LT Pro" w:cs="Calibri"/>
          <w:spacing w:val="-4"/>
          <w:sz w:val="24"/>
        </w:rPr>
        <w:t xml:space="preserve"> </w:t>
      </w:r>
      <w:r w:rsidRPr="0034346E">
        <w:rPr>
          <w:rFonts w:ascii="Avenir Next LT Pro" w:hAnsi="Avenir Next LT Pro" w:cs="Calibri"/>
          <w:sz w:val="24"/>
        </w:rPr>
        <w:t>CDD</w:t>
      </w:r>
      <w:r w:rsidRPr="0034346E">
        <w:rPr>
          <w:rFonts w:ascii="Avenir Next LT Pro" w:hAnsi="Avenir Next LT Pro" w:cs="Calibri"/>
          <w:spacing w:val="1"/>
          <w:sz w:val="24"/>
        </w:rPr>
        <w:t xml:space="preserve"> </w:t>
      </w:r>
      <w:r w:rsidRPr="0034346E">
        <w:rPr>
          <w:rFonts w:ascii="Avenir Next LT Pro" w:hAnsi="Avenir Next LT Pro" w:cs="Calibri"/>
          <w:spacing w:val="-2"/>
          <w:sz w:val="24"/>
        </w:rPr>
        <w:t>website.</w:t>
      </w:r>
    </w:p>
    <w:p w14:paraId="7444EFBB" w14:textId="77777777" w:rsidR="0034346E" w:rsidRPr="0034346E" w:rsidRDefault="0034346E" w:rsidP="0034346E">
      <w:pPr>
        <w:pStyle w:val="ListParagraph"/>
        <w:tabs>
          <w:tab w:val="left" w:pos="8280"/>
        </w:tabs>
        <w:spacing w:before="240"/>
        <w:ind w:left="1800" w:right="-7"/>
        <w:jc w:val="both"/>
        <w:rPr>
          <w:rFonts w:ascii="Avenir Next LT Pro" w:hAnsi="Avenir Next LT Pro" w:cs="Calibri"/>
          <w:sz w:val="24"/>
        </w:rPr>
      </w:pPr>
    </w:p>
    <w:p w14:paraId="12AA40D9" w14:textId="77777777" w:rsidR="0034346E" w:rsidRPr="007A0218" w:rsidRDefault="0034346E" w:rsidP="0034346E">
      <w:pPr>
        <w:pStyle w:val="ListParagraph"/>
        <w:tabs>
          <w:tab w:val="left" w:pos="2160"/>
          <w:tab w:val="left" w:pos="4033"/>
          <w:tab w:val="left" w:pos="4619"/>
        </w:tabs>
        <w:spacing w:before="240" w:line="388" w:lineRule="exact"/>
        <w:ind w:left="1800"/>
        <w:jc w:val="both"/>
        <w:rPr>
          <w:rFonts w:ascii="Avenir Next LT Pro" w:hAnsi="Avenir Next LT Pro" w:cs="Calibri"/>
          <w:color w:val="161616"/>
          <w:spacing w:val="-2"/>
          <w:sz w:val="24"/>
        </w:rPr>
      </w:pPr>
      <w:r w:rsidRPr="007A0218">
        <w:rPr>
          <w:rFonts w:ascii="Avenir Next LT Pro" w:hAnsi="Avenir Next LT Pro" w:cs="Calibri"/>
          <w:b/>
          <w:color w:val="161616"/>
          <w:sz w:val="24"/>
        </w:rPr>
        <w:t>Achieved:</w:t>
      </w:r>
      <w:r w:rsidRPr="007A0218">
        <w:rPr>
          <w:rFonts w:ascii="Avenir Next LT Pro" w:hAnsi="Avenir Next LT Pro" w:cs="Calibri"/>
          <w:b/>
          <w:color w:val="161616"/>
          <w:spacing w:val="22"/>
          <w:sz w:val="24"/>
        </w:rPr>
        <w:t xml:space="preserve"> </w:t>
      </w:r>
      <w:r w:rsidRPr="007A0218">
        <w:rPr>
          <w:rFonts w:ascii="Avenir Next LT Pro" w:hAnsi="Avenir Next LT Pro" w:cs="Calibri"/>
          <w:color w:val="161616"/>
          <w:spacing w:val="-2"/>
          <w:sz w:val="24"/>
        </w:rPr>
        <w:t xml:space="preserve">Yes </w:t>
      </w:r>
      <w:sdt>
        <w:sdtPr>
          <w:rPr>
            <w:rFonts w:ascii="Avenir Next LT Pro" w:hAnsi="Avenir Next LT Pro" w:cs="Calibri"/>
            <w:color w:val="161616"/>
            <w:spacing w:val="-2"/>
            <w:sz w:val="24"/>
          </w:rPr>
          <w:id w:val="-1034338846"/>
          <w14:checkbox>
            <w14:checked w14:val="1"/>
            <w14:checkedState w14:val="2612" w14:font="MS Gothic"/>
            <w14:uncheckedState w14:val="2610" w14:font="MS Gothic"/>
          </w14:checkbox>
        </w:sdtPr>
        <w:sdtEndPr/>
        <w:sdtContent>
          <w:r>
            <w:rPr>
              <w:rFonts w:ascii="MS Gothic" w:eastAsia="MS Gothic" w:hAnsi="MS Gothic" w:cs="Calibri" w:hint="eastAsia"/>
              <w:color w:val="161616"/>
              <w:spacing w:val="-2"/>
              <w:sz w:val="24"/>
            </w:rPr>
            <w:t>☒</w:t>
          </w:r>
        </w:sdtContent>
      </w:sdt>
      <w:r w:rsidRPr="007A0218">
        <w:rPr>
          <w:rFonts w:ascii="Avenir Next LT Pro" w:hAnsi="Avenir Next LT Pro" w:cs="Calibri"/>
          <w:color w:val="161616"/>
          <w:spacing w:val="-2"/>
          <w:sz w:val="24"/>
        </w:rPr>
        <w:t xml:space="preserve">  No </w:t>
      </w:r>
      <w:sdt>
        <w:sdtPr>
          <w:rPr>
            <w:rFonts w:ascii="Avenir Next LT Pro" w:hAnsi="Avenir Next LT Pro" w:cs="Calibri"/>
            <w:color w:val="161616"/>
            <w:spacing w:val="-2"/>
            <w:sz w:val="24"/>
          </w:rPr>
          <w:id w:val="-1401057683"/>
          <w14:checkbox>
            <w14:checked w14:val="0"/>
            <w14:checkedState w14:val="2612" w14:font="MS Gothic"/>
            <w14:uncheckedState w14:val="2610" w14:font="MS Gothic"/>
          </w14:checkbox>
        </w:sdtPr>
        <w:sdtEndPr/>
        <w:sdtContent>
          <w:r w:rsidRPr="007A0218">
            <w:rPr>
              <w:rFonts w:ascii="Segoe UI Symbol" w:hAnsi="Segoe UI Symbol" w:cs="Segoe UI Symbol"/>
              <w:color w:val="161616"/>
              <w:spacing w:val="-2"/>
              <w:sz w:val="24"/>
            </w:rPr>
            <w:t>☐</w:t>
          </w:r>
        </w:sdtContent>
      </w:sdt>
    </w:p>
    <w:p w14:paraId="28868B31" w14:textId="77777777" w:rsidR="0034346E" w:rsidRPr="0034346E" w:rsidRDefault="0034346E" w:rsidP="0034346E">
      <w:pPr>
        <w:pStyle w:val="ListParagraph"/>
        <w:spacing w:after="160" w:line="259" w:lineRule="auto"/>
        <w:ind w:left="1800"/>
        <w:rPr>
          <w:rFonts w:ascii="Avenir Next LT Pro" w:hAnsi="Avenir Next LT Pro" w:cs="Calibri"/>
          <w:sz w:val="24"/>
        </w:rPr>
      </w:pPr>
    </w:p>
    <w:p w14:paraId="4C969FC8" w14:textId="4480F144" w:rsidR="0034346E" w:rsidRPr="0034346E" w:rsidRDefault="0034346E" w:rsidP="0034346E">
      <w:pPr>
        <w:spacing w:after="160" w:line="259" w:lineRule="auto"/>
        <w:ind w:firstLine="720"/>
        <w:rPr>
          <w:rFonts w:ascii="Avenir Next LT Pro" w:hAnsi="Avenir Next LT Pro" w:cs="Calibri"/>
          <w:b/>
          <w:bCs/>
          <w:color w:val="161616"/>
          <w:spacing w:val="-2"/>
          <w:sz w:val="24"/>
        </w:rPr>
      </w:pPr>
      <w:r w:rsidRPr="0034346E">
        <w:rPr>
          <w:rFonts w:ascii="Avenir Next LT Pro" w:hAnsi="Avenir Next LT Pro" w:cs="Calibri"/>
          <w:b/>
          <w:bCs/>
          <w:sz w:val="24"/>
        </w:rPr>
        <w:t>Goal</w:t>
      </w:r>
      <w:r w:rsidRPr="0034346E">
        <w:rPr>
          <w:rFonts w:ascii="Avenir Next LT Pro" w:hAnsi="Avenir Next LT Pro" w:cs="Calibri"/>
          <w:b/>
          <w:bCs/>
          <w:spacing w:val="-16"/>
          <w:sz w:val="24"/>
        </w:rPr>
        <w:t xml:space="preserve"> 2</w:t>
      </w:r>
      <w:r w:rsidRPr="0034346E">
        <w:rPr>
          <w:rFonts w:ascii="Avenir Next LT Pro" w:hAnsi="Avenir Next LT Pro" w:cs="Calibri"/>
          <w:b/>
          <w:bCs/>
          <w:sz w:val="24"/>
        </w:rPr>
        <w:t>.2</w:t>
      </w:r>
      <w:r w:rsidRPr="0034346E">
        <w:rPr>
          <w:rFonts w:ascii="Avenir Next LT Pro" w:hAnsi="Avenir Next LT Pro" w:cs="Calibri"/>
          <w:b/>
          <w:bCs/>
          <w:spacing w:val="-11"/>
          <w:sz w:val="24"/>
        </w:rPr>
        <w:t xml:space="preserve"> </w:t>
      </w:r>
      <w:r w:rsidRPr="0034346E">
        <w:rPr>
          <w:rFonts w:ascii="Avenir Next LT Pro" w:hAnsi="Avenir Next LT Pro" w:cs="Calibri"/>
          <w:b/>
          <w:bCs/>
          <w:spacing w:val="-11"/>
          <w:sz w:val="24"/>
        </w:rPr>
        <w:tab/>
      </w:r>
      <w:r w:rsidRPr="0034346E">
        <w:rPr>
          <w:rFonts w:ascii="Avenir Next LT Pro" w:hAnsi="Avenir Next LT Pro" w:cs="Calibri"/>
          <w:b/>
          <w:bCs/>
          <w:sz w:val="24"/>
        </w:rPr>
        <w:t>Financial</w:t>
      </w:r>
      <w:r w:rsidRPr="0034346E">
        <w:rPr>
          <w:rFonts w:ascii="Avenir Next LT Pro" w:hAnsi="Avenir Next LT Pro" w:cs="Calibri"/>
          <w:b/>
          <w:bCs/>
          <w:spacing w:val="-2"/>
          <w:sz w:val="24"/>
        </w:rPr>
        <w:t xml:space="preserve"> Reports</w:t>
      </w:r>
    </w:p>
    <w:p w14:paraId="497C9259" w14:textId="77777777" w:rsidR="0034346E" w:rsidRDefault="0034346E" w:rsidP="003B2E0E">
      <w:pPr>
        <w:pStyle w:val="ListParagraph"/>
        <w:spacing w:before="240"/>
        <w:ind w:left="1800"/>
        <w:jc w:val="both"/>
        <w:rPr>
          <w:rFonts w:ascii="Avenir Next LT Pro" w:hAnsi="Avenir Next LT Pro" w:cs="Calibri"/>
          <w:w w:val="105"/>
          <w:sz w:val="24"/>
        </w:rPr>
      </w:pPr>
      <w:r w:rsidRPr="0034346E">
        <w:rPr>
          <w:rFonts w:ascii="Avenir Next LT Pro" w:hAnsi="Avenir Next LT Pro" w:cs="Calibri"/>
          <w:b/>
          <w:sz w:val="24"/>
        </w:rPr>
        <w:t xml:space="preserve">Objective: </w:t>
      </w:r>
      <w:r w:rsidRPr="0034346E">
        <w:rPr>
          <w:rFonts w:ascii="Avenir Next LT Pro" w:hAnsi="Avenir Next LT Pro" w:cs="Calibri"/>
          <w:sz w:val="24"/>
        </w:rPr>
        <w:t>Publish to the CDD website the most recent versions of</w:t>
      </w:r>
      <w:r w:rsidRPr="0034346E">
        <w:rPr>
          <w:rFonts w:ascii="Avenir Next LT Pro" w:hAnsi="Avenir Next LT Pro" w:cs="Calibri"/>
          <w:spacing w:val="-5"/>
          <w:sz w:val="24"/>
        </w:rPr>
        <w:t xml:space="preserve"> </w:t>
      </w:r>
      <w:r w:rsidRPr="0034346E">
        <w:rPr>
          <w:rFonts w:ascii="Avenir Next LT Pro" w:hAnsi="Avenir Next LT Pro" w:cs="Calibri"/>
          <w:sz w:val="24"/>
        </w:rPr>
        <w:t xml:space="preserve">the following </w:t>
      </w:r>
      <w:r w:rsidRPr="0034346E">
        <w:rPr>
          <w:rFonts w:ascii="Avenir Next LT Pro" w:hAnsi="Avenir Next LT Pro" w:cs="Calibri"/>
          <w:spacing w:val="-2"/>
          <w:w w:val="105"/>
          <w:sz w:val="24"/>
        </w:rPr>
        <w:t>documents:</w:t>
      </w:r>
      <w:r w:rsidRPr="0034346E">
        <w:rPr>
          <w:rFonts w:ascii="Avenir Next LT Pro" w:hAnsi="Avenir Next LT Pro" w:cs="Calibri"/>
          <w:spacing w:val="-13"/>
          <w:w w:val="105"/>
          <w:sz w:val="24"/>
        </w:rPr>
        <w:t xml:space="preserve"> </w:t>
      </w:r>
      <w:r w:rsidRPr="0034346E">
        <w:rPr>
          <w:rFonts w:ascii="Avenir Next LT Pro" w:hAnsi="Avenir Next LT Pro" w:cs="Calibri"/>
          <w:spacing w:val="-2"/>
          <w:w w:val="105"/>
          <w:sz w:val="24"/>
        </w:rPr>
        <w:t>annual</w:t>
      </w:r>
      <w:r w:rsidRPr="0034346E">
        <w:rPr>
          <w:rFonts w:ascii="Avenir Next LT Pro" w:hAnsi="Avenir Next LT Pro" w:cs="Calibri"/>
          <w:spacing w:val="-13"/>
          <w:w w:val="105"/>
          <w:sz w:val="24"/>
        </w:rPr>
        <w:t xml:space="preserve"> </w:t>
      </w:r>
      <w:r w:rsidRPr="0034346E">
        <w:rPr>
          <w:rFonts w:ascii="Avenir Next LT Pro" w:hAnsi="Avenir Next LT Pro" w:cs="Calibri"/>
          <w:spacing w:val="-2"/>
          <w:w w:val="105"/>
          <w:sz w:val="24"/>
        </w:rPr>
        <w:t>audit,</w:t>
      </w:r>
      <w:r w:rsidRPr="0034346E">
        <w:rPr>
          <w:rFonts w:ascii="Avenir Next LT Pro" w:hAnsi="Avenir Next LT Pro" w:cs="Calibri"/>
          <w:spacing w:val="-10"/>
          <w:w w:val="105"/>
          <w:sz w:val="24"/>
        </w:rPr>
        <w:t xml:space="preserve"> </w:t>
      </w:r>
      <w:r w:rsidRPr="0034346E">
        <w:rPr>
          <w:rFonts w:ascii="Avenir Next LT Pro" w:hAnsi="Avenir Next LT Pro" w:cs="Calibri"/>
          <w:spacing w:val="-2"/>
          <w:w w:val="105"/>
          <w:sz w:val="24"/>
        </w:rPr>
        <w:t>current fiscal</w:t>
      </w:r>
      <w:r w:rsidRPr="0034346E">
        <w:rPr>
          <w:rFonts w:ascii="Avenir Next LT Pro" w:hAnsi="Avenir Next LT Pro" w:cs="Calibri"/>
          <w:spacing w:val="-15"/>
          <w:w w:val="105"/>
          <w:sz w:val="24"/>
        </w:rPr>
        <w:t xml:space="preserve"> </w:t>
      </w:r>
      <w:r w:rsidRPr="0034346E">
        <w:rPr>
          <w:rFonts w:ascii="Avenir Next LT Pro" w:hAnsi="Avenir Next LT Pro" w:cs="Calibri"/>
          <w:spacing w:val="-2"/>
          <w:w w:val="105"/>
          <w:sz w:val="24"/>
        </w:rPr>
        <w:t>year budget</w:t>
      </w:r>
      <w:r w:rsidRPr="0034346E">
        <w:rPr>
          <w:rFonts w:ascii="Avenir Next LT Pro" w:hAnsi="Avenir Next LT Pro" w:cs="Calibri"/>
          <w:spacing w:val="-4"/>
          <w:w w:val="105"/>
          <w:sz w:val="24"/>
        </w:rPr>
        <w:t xml:space="preserve"> </w:t>
      </w:r>
      <w:r w:rsidRPr="0034346E">
        <w:rPr>
          <w:rFonts w:ascii="Avenir Next LT Pro" w:hAnsi="Avenir Next LT Pro" w:cs="Calibri"/>
          <w:spacing w:val="-2"/>
          <w:w w:val="105"/>
          <w:sz w:val="24"/>
        </w:rPr>
        <w:t>with</w:t>
      </w:r>
      <w:r w:rsidRPr="0034346E">
        <w:rPr>
          <w:rFonts w:ascii="Avenir Next LT Pro" w:hAnsi="Avenir Next LT Pro" w:cs="Calibri"/>
          <w:spacing w:val="-13"/>
          <w:w w:val="105"/>
          <w:sz w:val="24"/>
        </w:rPr>
        <w:t xml:space="preserve"> </w:t>
      </w:r>
      <w:r w:rsidRPr="0034346E">
        <w:rPr>
          <w:rFonts w:ascii="Avenir Next LT Pro" w:hAnsi="Avenir Next LT Pro" w:cs="Calibri"/>
          <w:spacing w:val="-2"/>
          <w:w w:val="105"/>
          <w:sz w:val="24"/>
        </w:rPr>
        <w:t>any</w:t>
      </w:r>
      <w:r w:rsidRPr="0034346E">
        <w:rPr>
          <w:rFonts w:ascii="Avenir Next LT Pro" w:hAnsi="Avenir Next LT Pro" w:cs="Calibri"/>
          <w:spacing w:val="-13"/>
          <w:w w:val="105"/>
          <w:sz w:val="24"/>
        </w:rPr>
        <w:t xml:space="preserve"> </w:t>
      </w:r>
      <w:r w:rsidRPr="0034346E">
        <w:rPr>
          <w:rFonts w:ascii="Avenir Next LT Pro" w:hAnsi="Avenir Next LT Pro" w:cs="Calibri"/>
          <w:spacing w:val="-2"/>
          <w:w w:val="105"/>
          <w:sz w:val="24"/>
        </w:rPr>
        <w:t>amendments,</w:t>
      </w:r>
      <w:r w:rsidRPr="0034346E">
        <w:rPr>
          <w:rFonts w:ascii="Avenir Next LT Pro" w:hAnsi="Avenir Next LT Pro" w:cs="Calibri"/>
          <w:spacing w:val="7"/>
          <w:w w:val="105"/>
          <w:sz w:val="24"/>
        </w:rPr>
        <w:t xml:space="preserve"> </w:t>
      </w:r>
      <w:r w:rsidRPr="0034346E">
        <w:rPr>
          <w:rFonts w:ascii="Avenir Next LT Pro" w:hAnsi="Avenir Next LT Pro" w:cs="Calibri"/>
          <w:spacing w:val="-2"/>
          <w:w w:val="105"/>
          <w:sz w:val="24"/>
        </w:rPr>
        <w:t xml:space="preserve">and </w:t>
      </w:r>
      <w:r w:rsidRPr="0034346E">
        <w:rPr>
          <w:rFonts w:ascii="Avenir Next LT Pro" w:hAnsi="Avenir Next LT Pro" w:cs="Calibri"/>
          <w:w w:val="105"/>
          <w:sz w:val="24"/>
        </w:rPr>
        <w:t>most</w:t>
      </w:r>
      <w:r w:rsidRPr="0034346E">
        <w:rPr>
          <w:rFonts w:ascii="Avenir Next LT Pro" w:hAnsi="Avenir Next LT Pro" w:cs="Calibri"/>
          <w:spacing w:val="-1"/>
          <w:w w:val="105"/>
          <w:sz w:val="24"/>
        </w:rPr>
        <w:t xml:space="preserve"> </w:t>
      </w:r>
      <w:r w:rsidRPr="0034346E">
        <w:rPr>
          <w:rFonts w:ascii="Avenir Next LT Pro" w:hAnsi="Avenir Next LT Pro" w:cs="Calibri"/>
          <w:w w:val="105"/>
          <w:sz w:val="24"/>
        </w:rPr>
        <w:t>recent</w:t>
      </w:r>
      <w:r w:rsidRPr="0034346E">
        <w:rPr>
          <w:rFonts w:ascii="Avenir Next LT Pro" w:hAnsi="Avenir Next LT Pro" w:cs="Calibri"/>
          <w:spacing w:val="-2"/>
          <w:w w:val="105"/>
          <w:sz w:val="24"/>
        </w:rPr>
        <w:t xml:space="preserve"> </w:t>
      </w:r>
      <w:r w:rsidRPr="0034346E">
        <w:rPr>
          <w:rFonts w:ascii="Avenir Next LT Pro" w:hAnsi="Avenir Next LT Pro" w:cs="Calibri"/>
          <w:w w:val="105"/>
          <w:sz w:val="24"/>
        </w:rPr>
        <w:t>financials within</w:t>
      </w:r>
      <w:r w:rsidRPr="0034346E">
        <w:rPr>
          <w:rFonts w:ascii="Avenir Next LT Pro" w:hAnsi="Avenir Next LT Pro" w:cs="Calibri"/>
          <w:spacing w:val="-15"/>
          <w:w w:val="105"/>
          <w:sz w:val="24"/>
        </w:rPr>
        <w:t xml:space="preserve"> </w:t>
      </w:r>
      <w:r w:rsidRPr="0034346E">
        <w:rPr>
          <w:rFonts w:ascii="Avenir Next LT Pro" w:hAnsi="Avenir Next LT Pro" w:cs="Calibri"/>
          <w:w w:val="105"/>
          <w:sz w:val="24"/>
        </w:rPr>
        <w:t>the</w:t>
      </w:r>
      <w:r w:rsidRPr="0034346E">
        <w:rPr>
          <w:rFonts w:ascii="Avenir Next LT Pro" w:hAnsi="Avenir Next LT Pro" w:cs="Calibri"/>
          <w:spacing w:val="-14"/>
          <w:w w:val="105"/>
          <w:sz w:val="24"/>
        </w:rPr>
        <w:t xml:space="preserve"> </w:t>
      </w:r>
      <w:r w:rsidRPr="0034346E">
        <w:rPr>
          <w:rFonts w:ascii="Avenir Next LT Pro" w:hAnsi="Avenir Next LT Pro" w:cs="Calibri"/>
          <w:w w:val="105"/>
          <w:sz w:val="24"/>
        </w:rPr>
        <w:t>latest agenda package.</w:t>
      </w:r>
    </w:p>
    <w:p w14:paraId="142D22D8" w14:textId="77777777" w:rsidR="0034346E" w:rsidRPr="0034346E" w:rsidRDefault="0034346E" w:rsidP="003B2E0E">
      <w:pPr>
        <w:pStyle w:val="ListParagraph"/>
        <w:spacing w:before="240"/>
        <w:ind w:left="1800"/>
        <w:jc w:val="both"/>
        <w:rPr>
          <w:rFonts w:ascii="Avenir Next LT Pro" w:hAnsi="Avenir Next LT Pro" w:cs="Calibri"/>
          <w:sz w:val="24"/>
        </w:rPr>
      </w:pPr>
    </w:p>
    <w:p w14:paraId="4B07403D" w14:textId="77777777" w:rsidR="0034346E" w:rsidRDefault="0034346E" w:rsidP="003B2E0E">
      <w:pPr>
        <w:pStyle w:val="ListParagraph"/>
        <w:tabs>
          <w:tab w:val="left" w:pos="8460"/>
          <w:tab w:val="left" w:pos="8550"/>
          <w:tab w:val="left" w:pos="8640"/>
        </w:tabs>
        <w:spacing w:before="240"/>
        <w:ind w:left="1800"/>
        <w:jc w:val="both"/>
        <w:rPr>
          <w:rFonts w:ascii="Avenir Next LT Pro" w:hAnsi="Avenir Next LT Pro" w:cs="Calibri"/>
          <w:w w:val="105"/>
          <w:sz w:val="24"/>
        </w:rPr>
      </w:pPr>
      <w:r w:rsidRPr="0034346E">
        <w:rPr>
          <w:rFonts w:ascii="Avenir Next LT Pro" w:hAnsi="Avenir Next LT Pro" w:cs="Calibri"/>
          <w:b/>
          <w:sz w:val="24"/>
        </w:rPr>
        <w:t xml:space="preserve">Measurement: </w:t>
      </w:r>
      <w:r w:rsidRPr="0034346E">
        <w:rPr>
          <w:rFonts w:ascii="Avenir Next LT Pro" w:hAnsi="Avenir Next LT Pro" w:cs="Calibri"/>
          <w:sz w:val="24"/>
        </w:rPr>
        <w:t>Annual</w:t>
      </w:r>
      <w:r w:rsidRPr="0034346E">
        <w:rPr>
          <w:rFonts w:ascii="Avenir Next LT Pro" w:hAnsi="Avenir Next LT Pro" w:cs="Calibri"/>
          <w:spacing w:val="-6"/>
          <w:sz w:val="24"/>
        </w:rPr>
        <w:t xml:space="preserve"> </w:t>
      </w:r>
      <w:r w:rsidRPr="0034346E">
        <w:rPr>
          <w:rFonts w:ascii="Avenir Next LT Pro" w:hAnsi="Avenir Next LT Pro" w:cs="Calibri"/>
          <w:sz w:val="24"/>
        </w:rPr>
        <w:t xml:space="preserve">audit, previous years' budgets, and financials are accessible </w:t>
      </w:r>
      <w:r w:rsidRPr="0034346E">
        <w:rPr>
          <w:rFonts w:ascii="Avenir Next LT Pro" w:hAnsi="Avenir Next LT Pro" w:cs="Calibri"/>
          <w:w w:val="105"/>
          <w:sz w:val="24"/>
        </w:rPr>
        <w:t>to</w:t>
      </w:r>
      <w:r w:rsidRPr="0034346E">
        <w:rPr>
          <w:rFonts w:ascii="Avenir Next LT Pro" w:hAnsi="Avenir Next LT Pro" w:cs="Calibri"/>
          <w:spacing w:val="-23"/>
          <w:w w:val="105"/>
          <w:sz w:val="24"/>
        </w:rPr>
        <w:t xml:space="preserve"> </w:t>
      </w:r>
      <w:r w:rsidRPr="0034346E">
        <w:rPr>
          <w:rFonts w:ascii="Avenir Next LT Pro" w:hAnsi="Avenir Next LT Pro" w:cs="Calibri"/>
          <w:w w:val="105"/>
          <w:sz w:val="24"/>
        </w:rPr>
        <w:t>the</w:t>
      </w:r>
      <w:r w:rsidRPr="0034346E">
        <w:rPr>
          <w:rFonts w:ascii="Avenir Next LT Pro" w:hAnsi="Avenir Next LT Pro" w:cs="Calibri"/>
          <w:spacing w:val="-17"/>
          <w:w w:val="105"/>
          <w:sz w:val="24"/>
        </w:rPr>
        <w:t xml:space="preserve"> </w:t>
      </w:r>
      <w:r w:rsidRPr="0034346E">
        <w:rPr>
          <w:rFonts w:ascii="Avenir Next LT Pro" w:hAnsi="Avenir Next LT Pro" w:cs="Calibri"/>
          <w:w w:val="105"/>
          <w:sz w:val="24"/>
        </w:rPr>
        <w:t>public as</w:t>
      </w:r>
      <w:r w:rsidRPr="0034346E">
        <w:rPr>
          <w:rFonts w:ascii="Avenir Next LT Pro" w:hAnsi="Avenir Next LT Pro" w:cs="Calibri"/>
          <w:spacing w:val="-16"/>
          <w:w w:val="105"/>
          <w:sz w:val="24"/>
        </w:rPr>
        <w:t xml:space="preserve"> </w:t>
      </w:r>
      <w:r w:rsidRPr="0034346E">
        <w:rPr>
          <w:rFonts w:ascii="Avenir Next LT Pro" w:hAnsi="Avenir Next LT Pro" w:cs="Calibri"/>
          <w:w w:val="105"/>
          <w:sz w:val="24"/>
        </w:rPr>
        <w:t>evidenced</w:t>
      </w:r>
      <w:r w:rsidRPr="0034346E">
        <w:rPr>
          <w:rFonts w:ascii="Avenir Next LT Pro" w:hAnsi="Avenir Next LT Pro" w:cs="Calibri"/>
          <w:spacing w:val="-5"/>
          <w:w w:val="105"/>
          <w:sz w:val="24"/>
        </w:rPr>
        <w:t xml:space="preserve"> </w:t>
      </w:r>
      <w:r w:rsidRPr="0034346E">
        <w:rPr>
          <w:rFonts w:ascii="Avenir Next LT Pro" w:hAnsi="Avenir Next LT Pro" w:cs="Calibri"/>
          <w:w w:val="105"/>
          <w:sz w:val="24"/>
        </w:rPr>
        <w:t>by</w:t>
      </w:r>
      <w:r w:rsidRPr="0034346E">
        <w:rPr>
          <w:rFonts w:ascii="Avenir Next LT Pro" w:hAnsi="Avenir Next LT Pro" w:cs="Calibri"/>
          <w:spacing w:val="-15"/>
          <w:w w:val="105"/>
          <w:sz w:val="24"/>
        </w:rPr>
        <w:t xml:space="preserve"> </w:t>
      </w:r>
      <w:r w:rsidRPr="0034346E">
        <w:rPr>
          <w:rFonts w:ascii="Avenir Next LT Pro" w:hAnsi="Avenir Next LT Pro" w:cs="Calibri"/>
          <w:w w:val="105"/>
          <w:sz w:val="24"/>
        </w:rPr>
        <w:t>corresponding</w:t>
      </w:r>
      <w:r w:rsidRPr="0034346E">
        <w:rPr>
          <w:rFonts w:ascii="Avenir Next LT Pro" w:hAnsi="Avenir Next LT Pro" w:cs="Calibri"/>
          <w:spacing w:val="-3"/>
          <w:w w:val="105"/>
          <w:sz w:val="24"/>
        </w:rPr>
        <w:t xml:space="preserve"> </w:t>
      </w:r>
      <w:r w:rsidRPr="0034346E">
        <w:rPr>
          <w:rFonts w:ascii="Avenir Next LT Pro" w:hAnsi="Avenir Next LT Pro" w:cs="Calibri"/>
          <w:w w:val="105"/>
          <w:sz w:val="24"/>
        </w:rPr>
        <w:t>documents on</w:t>
      </w:r>
      <w:r w:rsidRPr="0034346E">
        <w:rPr>
          <w:rFonts w:ascii="Avenir Next LT Pro" w:hAnsi="Avenir Next LT Pro" w:cs="Calibri"/>
          <w:spacing w:val="-23"/>
          <w:w w:val="105"/>
          <w:sz w:val="24"/>
        </w:rPr>
        <w:t xml:space="preserve"> </w:t>
      </w:r>
      <w:r w:rsidRPr="0034346E">
        <w:rPr>
          <w:rFonts w:ascii="Avenir Next LT Pro" w:hAnsi="Avenir Next LT Pro" w:cs="Calibri"/>
          <w:w w:val="105"/>
          <w:sz w:val="24"/>
        </w:rPr>
        <w:t>the</w:t>
      </w:r>
      <w:r w:rsidRPr="0034346E">
        <w:rPr>
          <w:rFonts w:ascii="Avenir Next LT Pro" w:hAnsi="Avenir Next LT Pro" w:cs="Calibri"/>
          <w:spacing w:val="-15"/>
          <w:w w:val="105"/>
          <w:sz w:val="24"/>
        </w:rPr>
        <w:t xml:space="preserve"> </w:t>
      </w:r>
      <w:r w:rsidRPr="0034346E">
        <w:rPr>
          <w:rFonts w:ascii="Avenir Next LT Pro" w:hAnsi="Avenir Next LT Pro" w:cs="Calibri"/>
          <w:w w:val="105"/>
          <w:sz w:val="24"/>
        </w:rPr>
        <w:t>CDD</w:t>
      </w:r>
      <w:r w:rsidRPr="0034346E">
        <w:rPr>
          <w:rFonts w:ascii="Avenir Next LT Pro" w:hAnsi="Avenir Next LT Pro" w:cs="Calibri"/>
          <w:spacing w:val="-6"/>
          <w:w w:val="105"/>
          <w:sz w:val="24"/>
        </w:rPr>
        <w:t xml:space="preserve"> </w:t>
      </w:r>
      <w:r w:rsidRPr="0034346E">
        <w:rPr>
          <w:rFonts w:ascii="Avenir Next LT Pro" w:hAnsi="Avenir Next LT Pro" w:cs="Calibri"/>
          <w:w w:val="105"/>
          <w:sz w:val="24"/>
        </w:rPr>
        <w:t>website.</w:t>
      </w:r>
    </w:p>
    <w:p w14:paraId="33664BAA" w14:textId="77777777" w:rsidR="0034346E" w:rsidRPr="0034346E" w:rsidRDefault="0034346E" w:rsidP="003B2E0E">
      <w:pPr>
        <w:pStyle w:val="ListParagraph"/>
        <w:tabs>
          <w:tab w:val="left" w:pos="8460"/>
          <w:tab w:val="left" w:pos="8550"/>
          <w:tab w:val="left" w:pos="8640"/>
        </w:tabs>
        <w:spacing w:before="240"/>
        <w:ind w:left="1800"/>
        <w:jc w:val="both"/>
        <w:rPr>
          <w:rFonts w:ascii="Avenir Next LT Pro" w:hAnsi="Avenir Next LT Pro" w:cs="Calibri"/>
          <w:sz w:val="24"/>
        </w:rPr>
      </w:pPr>
    </w:p>
    <w:p w14:paraId="3FDF8B57" w14:textId="77777777" w:rsidR="004D581F" w:rsidRDefault="0034346E" w:rsidP="003B2E0E">
      <w:pPr>
        <w:spacing w:before="40" w:after="120"/>
        <w:ind w:left="1800"/>
        <w:rPr>
          <w:rFonts w:ascii="Avenir Next LT Pro" w:hAnsi="Avenir Next LT Pro" w:cs="Calibri"/>
          <w:b/>
          <w:sz w:val="24"/>
        </w:rPr>
      </w:pPr>
      <w:r w:rsidRPr="004D581F">
        <w:rPr>
          <w:rFonts w:ascii="Avenir Next LT Pro" w:hAnsi="Avenir Next LT Pro" w:cs="Calibri"/>
          <w:b/>
          <w:sz w:val="24"/>
        </w:rPr>
        <w:t>Standard:</w:t>
      </w:r>
      <w:r w:rsidRPr="004D581F">
        <w:rPr>
          <w:rFonts w:ascii="Avenir Next LT Pro" w:hAnsi="Avenir Next LT Pro" w:cs="Calibri"/>
          <w:b/>
          <w:spacing w:val="6"/>
          <w:sz w:val="24"/>
        </w:rPr>
        <w:t xml:space="preserve"> </w:t>
      </w:r>
      <w:r w:rsidRPr="004D581F">
        <w:rPr>
          <w:rFonts w:ascii="Avenir Next LT Pro" w:hAnsi="Avenir Next LT Pro" w:cs="Calibri"/>
          <w:sz w:val="24"/>
        </w:rPr>
        <w:t>CDD</w:t>
      </w:r>
      <w:r w:rsidRPr="004D581F">
        <w:rPr>
          <w:rFonts w:ascii="Avenir Next LT Pro" w:hAnsi="Avenir Next LT Pro" w:cs="Calibri"/>
          <w:spacing w:val="5"/>
          <w:sz w:val="24"/>
        </w:rPr>
        <w:t xml:space="preserve"> </w:t>
      </w:r>
      <w:r w:rsidRPr="004D581F">
        <w:rPr>
          <w:rFonts w:ascii="Avenir Next LT Pro" w:hAnsi="Avenir Next LT Pro" w:cs="Calibri"/>
          <w:sz w:val="24"/>
        </w:rPr>
        <w:t>website</w:t>
      </w:r>
      <w:r w:rsidRPr="004D581F">
        <w:rPr>
          <w:rFonts w:ascii="Avenir Next LT Pro" w:hAnsi="Avenir Next LT Pro" w:cs="Calibri"/>
          <w:spacing w:val="16"/>
          <w:sz w:val="24"/>
        </w:rPr>
        <w:t xml:space="preserve"> </w:t>
      </w:r>
      <w:r w:rsidRPr="004D581F">
        <w:rPr>
          <w:rFonts w:ascii="Avenir Next LT Pro" w:hAnsi="Avenir Next LT Pro" w:cs="Calibri"/>
          <w:sz w:val="24"/>
        </w:rPr>
        <w:t>contains</w:t>
      </w:r>
      <w:r w:rsidRPr="004D581F">
        <w:rPr>
          <w:rFonts w:ascii="Avenir Next LT Pro" w:hAnsi="Avenir Next LT Pro" w:cs="Calibri"/>
          <w:spacing w:val="10"/>
          <w:sz w:val="24"/>
        </w:rPr>
        <w:t xml:space="preserve"> </w:t>
      </w:r>
      <w:r w:rsidRPr="004D581F">
        <w:rPr>
          <w:rFonts w:ascii="Avenir Next LT Pro" w:hAnsi="Avenir Next LT Pro" w:cs="Calibri"/>
          <w:sz w:val="24"/>
        </w:rPr>
        <w:t>100%</w:t>
      </w:r>
      <w:r w:rsidRPr="004D581F">
        <w:rPr>
          <w:rFonts w:ascii="Avenir Next LT Pro" w:hAnsi="Avenir Next LT Pro" w:cs="Calibri"/>
          <w:spacing w:val="11"/>
          <w:sz w:val="24"/>
        </w:rPr>
        <w:t xml:space="preserve"> </w:t>
      </w:r>
      <w:r w:rsidRPr="004D581F">
        <w:rPr>
          <w:rFonts w:ascii="Avenir Next LT Pro" w:hAnsi="Avenir Next LT Pro" w:cs="Calibri"/>
          <w:sz w:val="24"/>
        </w:rPr>
        <w:t>of</w:t>
      </w:r>
      <w:r w:rsidRPr="004D581F">
        <w:rPr>
          <w:rFonts w:ascii="Avenir Next LT Pro" w:hAnsi="Avenir Next LT Pro" w:cs="Calibri"/>
          <w:spacing w:val="2"/>
          <w:sz w:val="24"/>
        </w:rPr>
        <w:t xml:space="preserve"> </w:t>
      </w:r>
      <w:r w:rsidRPr="004D581F">
        <w:rPr>
          <w:rFonts w:ascii="Avenir Next LT Pro" w:hAnsi="Avenir Next LT Pro" w:cs="Calibri"/>
          <w:sz w:val="24"/>
        </w:rPr>
        <w:t>the</w:t>
      </w:r>
      <w:r w:rsidRPr="004D581F">
        <w:rPr>
          <w:rFonts w:ascii="Avenir Next LT Pro" w:hAnsi="Avenir Next LT Pro" w:cs="Calibri"/>
          <w:spacing w:val="-2"/>
          <w:sz w:val="24"/>
        </w:rPr>
        <w:t xml:space="preserve"> </w:t>
      </w:r>
      <w:r w:rsidRPr="004D581F">
        <w:rPr>
          <w:rFonts w:ascii="Avenir Next LT Pro" w:hAnsi="Avenir Next LT Pro" w:cs="Calibri"/>
          <w:sz w:val="24"/>
        </w:rPr>
        <w:t>following</w:t>
      </w:r>
      <w:r w:rsidRPr="004D581F">
        <w:rPr>
          <w:rFonts w:ascii="Avenir Next LT Pro" w:hAnsi="Avenir Next LT Pro" w:cs="Calibri"/>
          <w:spacing w:val="-11"/>
          <w:sz w:val="24"/>
        </w:rPr>
        <w:t xml:space="preserve"> </w:t>
      </w:r>
      <w:r w:rsidRPr="004D581F">
        <w:rPr>
          <w:rFonts w:ascii="Avenir Next LT Pro" w:hAnsi="Avenir Next LT Pro" w:cs="Calibri"/>
          <w:sz w:val="24"/>
        </w:rPr>
        <w:t>information:</w:t>
      </w:r>
      <w:r w:rsidRPr="004D581F">
        <w:rPr>
          <w:rFonts w:ascii="Avenir Next LT Pro" w:hAnsi="Avenir Next LT Pro" w:cs="Calibri"/>
          <w:spacing w:val="41"/>
          <w:sz w:val="24"/>
        </w:rPr>
        <w:t xml:space="preserve"> </w:t>
      </w:r>
      <w:r w:rsidRPr="004D581F">
        <w:rPr>
          <w:rFonts w:ascii="Avenir Next LT Pro" w:hAnsi="Avenir Next LT Pro" w:cs="Calibri"/>
          <w:sz w:val="24"/>
        </w:rPr>
        <w:t>most</w:t>
      </w:r>
      <w:r w:rsidRPr="004D581F">
        <w:rPr>
          <w:rFonts w:ascii="Avenir Next LT Pro" w:hAnsi="Avenir Next LT Pro" w:cs="Calibri"/>
          <w:spacing w:val="12"/>
          <w:sz w:val="24"/>
        </w:rPr>
        <w:t xml:space="preserve"> </w:t>
      </w:r>
      <w:r w:rsidRPr="004D581F">
        <w:rPr>
          <w:rFonts w:ascii="Avenir Next LT Pro" w:hAnsi="Avenir Next LT Pro" w:cs="Calibri"/>
          <w:spacing w:val="-2"/>
          <w:sz w:val="24"/>
        </w:rPr>
        <w:t xml:space="preserve">recent </w:t>
      </w:r>
      <w:r w:rsidRPr="004D581F">
        <w:rPr>
          <w:rFonts w:ascii="Avenir Next LT Pro" w:hAnsi="Avenir Next LT Pro" w:cs="Calibri"/>
          <w:w w:val="105"/>
          <w:sz w:val="24"/>
        </w:rPr>
        <w:t>annual</w:t>
      </w:r>
      <w:r w:rsidRPr="004D581F">
        <w:rPr>
          <w:rFonts w:ascii="Avenir Next LT Pro" w:hAnsi="Avenir Next LT Pro" w:cs="Calibri"/>
          <w:spacing w:val="-22"/>
          <w:w w:val="105"/>
          <w:sz w:val="24"/>
        </w:rPr>
        <w:t xml:space="preserve"> </w:t>
      </w:r>
      <w:r w:rsidRPr="004D581F">
        <w:rPr>
          <w:rFonts w:ascii="Avenir Next LT Pro" w:hAnsi="Avenir Next LT Pro" w:cs="Calibri"/>
          <w:w w:val="105"/>
          <w:sz w:val="24"/>
        </w:rPr>
        <w:t>audit,</w:t>
      </w:r>
      <w:r w:rsidRPr="004D581F">
        <w:rPr>
          <w:rFonts w:ascii="Avenir Next LT Pro" w:hAnsi="Avenir Next LT Pro" w:cs="Calibri"/>
          <w:spacing w:val="-16"/>
          <w:w w:val="105"/>
          <w:sz w:val="24"/>
        </w:rPr>
        <w:t xml:space="preserve"> </w:t>
      </w:r>
      <w:r w:rsidRPr="004D581F">
        <w:rPr>
          <w:rFonts w:ascii="Avenir Next LT Pro" w:hAnsi="Avenir Next LT Pro" w:cs="Calibri"/>
          <w:w w:val="105"/>
          <w:sz w:val="24"/>
        </w:rPr>
        <w:t>most</w:t>
      </w:r>
      <w:r w:rsidRPr="004D581F">
        <w:rPr>
          <w:rFonts w:ascii="Avenir Next LT Pro" w:hAnsi="Avenir Next LT Pro" w:cs="Calibri"/>
          <w:spacing w:val="-16"/>
          <w:w w:val="105"/>
          <w:sz w:val="24"/>
        </w:rPr>
        <w:t xml:space="preserve"> </w:t>
      </w:r>
      <w:r w:rsidRPr="004D581F">
        <w:rPr>
          <w:rFonts w:ascii="Avenir Next LT Pro" w:hAnsi="Avenir Next LT Pro" w:cs="Calibri"/>
          <w:w w:val="105"/>
          <w:sz w:val="24"/>
        </w:rPr>
        <w:t>recently</w:t>
      </w:r>
      <w:r w:rsidRPr="004D581F">
        <w:rPr>
          <w:rFonts w:ascii="Avenir Next LT Pro" w:hAnsi="Avenir Next LT Pro" w:cs="Calibri"/>
          <w:spacing w:val="-16"/>
          <w:w w:val="105"/>
          <w:sz w:val="24"/>
        </w:rPr>
        <w:t xml:space="preserve"> </w:t>
      </w:r>
      <w:r w:rsidRPr="004D581F">
        <w:rPr>
          <w:rFonts w:ascii="Avenir Next LT Pro" w:hAnsi="Avenir Next LT Pro" w:cs="Calibri"/>
          <w:w w:val="105"/>
          <w:sz w:val="24"/>
        </w:rPr>
        <w:t>adopted/amended</w:t>
      </w:r>
      <w:r w:rsidRPr="004D581F">
        <w:rPr>
          <w:rFonts w:ascii="Avenir Next LT Pro" w:hAnsi="Avenir Next LT Pro" w:cs="Calibri"/>
          <w:spacing w:val="-25"/>
          <w:w w:val="105"/>
          <w:sz w:val="24"/>
        </w:rPr>
        <w:t xml:space="preserve"> </w:t>
      </w:r>
      <w:r w:rsidRPr="004D581F">
        <w:rPr>
          <w:rFonts w:ascii="Avenir Next LT Pro" w:hAnsi="Avenir Next LT Pro" w:cs="Calibri"/>
          <w:w w:val="105"/>
          <w:sz w:val="24"/>
        </w:rPr>
        <w:t>fiscal</w:t>
      </w:r>
      <w:r w:rsidRPr="004D581F">
        <w:rPr>
          <w:rFonts w:ascii="Avenir Next LT Pro" w:hAnsi="Avenir Next LT Pro" w:cs="Calibri"/>
          <w:spacing w:val="-32"/>
          <w:w w:val="105"/>
          <w:sz w:val="24"/>
        </w:rPr>
        <w:t xml:space="preserve"> </w:t>
      </w:r>
      <w:r w:rsidRPr="004D581F">
        <w:rPr>
          <w:rFonts w:ascii="Avenir Next LT Pro" w:hAnsi="Avenir Next LT Pro" w:cs="Calibri"/>
          <w:w w:val="105"/>
          <w:sz w:val="24"/>
        </w:rPr>
        <w:t>year</w:t>
      </w:r>
      <w:r w:rsidRPr="004D581F">
        <w:rPr>
          <w:rFonts w:ascii="Avenir Next LT Pro" w:hAnsi="Avenir Next LT Pro" w:cs="Calibri"/>
          <w:spacing w:val="-16"/>
          <w:w w:val="105"/>
          <w:sz w:val="24"/>
        </w:rPr>
        <w:t xml:space="preserve"> </w:t>
      </w:r>
      <w:r w:rsidRPr="004D581F">
        <w:rPr>
          <w:rFonts w:ascii="Avenir Next LT Pro" w:hAnsi="Avenir Next LT Pro" w:cs="Calibri"/>
          <w:w w:val="105"/>
          <w:sz w:val="24"/>
        </w:rPr>
        <w:t>budget,</w:t>
      </w:r>
      <w:r w:rsidRPr="004D581F">
        <w:rPr>
          <w:rFonts w:ascii="Avenir Next LT Pro" w:hAnsi="Avenir Next LT Pro" w:cs="Calibri"/>
          <w:spacing w:val="-16"/>
          <w:w w:val="105"/>
          <w:sz w:val="24"/>
        </w:rPr>
        <w:t xml:space="preserve"> </w:t>
      </w:r>
      <w:r w:rsidRPr="004D581F">
        <w:rPr>
          <w:rFonts w:ascii="Avenir Next LT Pro" w:hAnsi="Avenir Next LT Pro" w:cs="Calibri"/>
          <w:w w:val="105"/>
          <w:sz w:val="24"/>
        </w:rPr>
        <w:t>and</w:t>
      </w:r>
      <w:r w:rsidRPr="004D581F">
        <w:rPr>
          <w:rFonts w:ascii="Avenir Next LT Pro" w:hAnsi="Avenir Next LT Pro" w:cs="Calibri"/>
          <w:spacing w:val="-16"/>
          <w:w w:val="105"/>
          <w:sz w:val="24"/>
        </w:rPr>
        <w:t xml:space="preserve"> </w:t>
      </w:r>
      <w:r w:rsidRPr="004D581F">
        <w:rPr>
          <w:rFonts w:ascii="Avenir Next LT Pro" w:hAnsi="Avenir Next LT Pro" w:cs="Calibri"/>
          <w:w w:val="105"/>
          <w:sz w:val="24"/>
        </w:rPr>
        <w:t>most</w:t>
      </w:r>
      <w:r w:rsidRPr="004D581F">
        <w:rPr>
          <w:rFonts w:ascii="Avenir Next LT Pro" w:hAnsi="Avenir Next LT Pro" w:cs="Calibri"/>
          <w:spacing w:val="-16"/>
          <w:w w:val="105"/>
          <w:sz w:val="24"/>
        </w:rPr>
        <w:t xml:space="preserve"> </w:t>
      </w:r>
      <w:r w:rsidRPr="004D581F">
        <w:rPr>
          <w:rFonts w:ascii="Avenir Next LT Pro" w:hAnsi="Avenir Next LT Pro" w:cs="Calibri"/>
          <w:w w:val="105"/>
          <w:sz w:val="24"/>
        </w:rPr>
        <w:t>recent agenda package</w:t>
      </w:r>
      <w:r w:rsidRPr="004D581F">
        <w:rPr>
          <w:rFonts w:ascii="Avenir Next LT Pro" w:hAnsi="Avenir Next LT Pro" w:cs="Calibri"/>
          <w:spacing w:val="-6"/>
          <w:w w:val="105"/>
          <w:sz w:val="24"/>
        </w:rPr>
        <w:t xml:space="preserve"> </w:t>
      </w:r>
      <w:r w:rsidRPr="004D581F">
        <w:rPr>
          <w:rFonts w:ascii="Avenir Next LT Pro" w:hAnsi="Avenir Next LT Pro" w:cs="Calibri"/>
          <w:w w:val="105"/>
          <w:sz w:val="24"/>
        </w:rPr>
        <w:t>with</w:t>
      </w:r>
      <w:r w:rsidRPr="004D581F">
        <w:rPr>
          <w:rFonts w:ascii="Avenir Next LT Pro" w:hAnsi="Avenir Next LT Pro" w:cs="Calibri"/>
          <w:spacing w:val="-6"/>
          <w:w w:val="105"/>
          <w:sz w:val="24"/>
        </w:rPr>
        <w:t xml:space="preserve"> </w:t>
      </w:r>
      <w:r w:rsidRPr="004D581F">
        <w:rPr>
          <w:rFonts w:ascii="Avenir Next LT Pro" w:hAnsi="Avenir Next LT Pro" w:cs="Calibri"/>
          <w:w w:val="105"/>
          <w:sz w:val="24"/>
        </w:rPr>
        <w:t>updated</w:t>
      </w:r>
      <w:r w:rsidRPr="004D581F">
        <w:rPr>
          <w:rFonts w:ascii="Avenir Next LT Pro" w:hAnsi="Avenir Next LT Pro" w:cs="Calibri"/>
          <w:spacing w:val="-4"/>
          <w:w w:val="105"/>
          <w:sz w:val="24"/>
        </w:rPr>
        <w:t xml:space="preserve"> </w:t>
      </w:r>
      <w:r w:rsidRPr="004D581F">
        <w:rPr>
          <w:rFonts w:ascii="Avenir Next LT Pro" w:hAnsi="Avenir Next LT Pro" w:cs="Calibri"/>
          <w:w w:val="105"/>
          <w:sz w:val="24"/>
        </w:rPr>
        <w:t>financials.</w:t>
      </w:r>
    </w:p>
    <w:p w14:paraId="3B8F3691" w14:textId="50BEB982" w:rsidR="0034346E" w:rsidRPr="004D581F" w:rsidRDefault="0034346E" w:rsidP="004D581F">
      <w:pPr>
        <w:spacing w:before="40" w:after="120"/>
        <w:ind w:left="1800"/>
        <w:rPr>
          <w:rFonts w:ascii="Avenir Next LT Pro" w:hAnsi="Avenir Next LT Pro" w:cs="Calibri"/>
          <w:b/>
          <w:sz w:val="24"/>
        </w:rPr>
      </w:pPr>
      <w:r w:rsidRPr="004D581F">
        <w:rPr>
          <w:rFonts w:ascii="Avenir Next LT Pro" w:hAnsi="Avenir Next LT Pro" w:cs="Calibri"/>
          <w:b/>
          <w:color w:val="161616"/>
          <w:sz w:val="24"/>
        </w:rPr>
        <w:lastRenderedPageBreak/>
        <w:t>Achieved:</w:t>
      </w:r>
      <w:r w:rsidRPr="004D581F">
        <w:rPr>
          <w:rFonts w:ascii="Avenir Next LT Pro" w:hAnsi="Avenir Next LT Pro" w:cs="Calibri"/>
          <w:b/>
          <w:color w:val="161616"/>
          <w:spacing w:val="22"/>
          <w:sz w:val="24"/>
        </w:rPr>
        <w:t xml:space="preserve"> </w:t>
      </w:r>
      <w:r w:rsidRPr="004D581F">
        <w:rPr>
          <w:rFonts w:ascii="Avenir Next LT Pro" w:hAnsi="Avenir Next LT Pro" w:cs="Calibri"/>
          <w:color w:val="161616"/>
          <w:spacing w:val="-2"/>
          <w:sz w:val="24"/>
        </w:rPr>
        <w:t xml:space="preserve">Yes </w:t>
      </w:r>
      <w:sdt>
        <w:sdtPr>
          <w:rPr>
            <w:rFonts w:ascii="MS Gothic" w:eastAsia="MS Gothic" w:hAnsi="MS Gothic" w:cs="Calibri"/>
            <w:color w:val="161616"/>
            <w:spacing w:val="-2"/>
            <w:sz w:val="24"/>
          </w:rPr>
          <w:id w:val="-939600555"/>
          <w14:checkbox>
            <w14:checked w14:val="1"/>
            <w14:checkedState w14:val="2612" w14:font="MS Gothic"/>
            <w14:uncheckedState w14:val="2610" w14:font="MS Gothic"/>
          </w14:checkbox>
        </w:sdtPr>
        <w:sdtEndPr/>
        <w:sdtContent>
          <w:r w:rsidRPr="004D581F">
            <w:rPr>
              <w:rFonts w:ascii="MS Gothic" w:eastAsia="MS Gothic" w:hAnsi="MS Gothic" w:cs="Calibri" w:hint="eastAsia"/>
              <w:color w:val="161616"/>
              <w:spacing w:val="-2"/>
              <w:sz w:val="24"/>
            </w:rPr>
            <w:t>☒</w:t>
          </w:r>
        </w:sdtContent>
      </w:sdt>
      <w:r w:rsidRPr="004D581F">
        <w:rPr>
          <w:rFonts w:ascii="Avenir Next LT Pro" w:hAnsi="Avenir Next LT Pro" w:cs="Calibri"/>
          <w:color w:val="161616"/>
          <w:spacing w:val="-2"/>
          <w:sz w:val="24"/>
        </w:rPr>
        <w:t xml:space="preserve">  No </w:t>
      </w:r>
      <w:sdt>
        <w:sdtPr>
          <w:rPr>
            <w:rFonts w:ascii="Segoe UI Symbol" w:hAnsi="Segoe UI Symbol" w:cs="Segoe UI Symbol"/>
            <w:color w:val="161616"/>
            <w:spacing w:val="-2"/>
            <w:sz w:val="24"/>
          </w:rPr>
          <w:id w:val="1908961866"/>
          <w14:checkbox>
            <w14:checked w14:val="0"/>
            <w14:checkedState w14:val="2612" w14:font="MS Gothic"/>
            <w14:uncheckedState w14:val="2610" w14:font="MS Gothic"/>
          </w14:checkbox>
        </w:sdtPr>
        <w:sdtEndPr/>
        <w:sdtContent>
          <w:r w:rsidRPr="004D581F">
            <w:rPr>
              <w:rFonts w:ascii="Segoe UI Symbol" w:hAnsi="Segoe UI Symbol" w:cs="Segoe UI Symbol"/>
              <w:color w:val="161616"/>
              <w:spacing w:val="-2"/>
              <w:sz w:val="24"/>
            </w:rPr>
            <w:t>☐</w:t>
          </w:r>
        </w:sdtContent>
      </w:sdt>
    </w:p>
    <w:p w14:paraId="002D1F0A" w14:textId="14344542" w:rsidR="0034346E" w:rsidRPr="0034346E" w:rsidRDefault="0034346E" w:rsidP="0034346E">
      <w:pPr>
        <w:tabs>
          <w:tab w:val="left" w:pos="720"/>
          <w:tab w:val="left" w:pos="2160"/>
          <w:tab w:val="left" w:pos="4033"/>
          <w:tab w:val="left" w:pos="4619"/>
        </w:tabs>
        <w:spacing w:before="360"/>
        <w:jc w:val="both"/>
        <w:rPr>
          <w:rFonts w:ascii="Avenir Next LT Pro" w:hAnsi="Avenir Next LT Pro" w:cs="Calibri"/>
          <w:b/>
          <w:bCs/>
          <w:color w:val="161616"/>
          <w:spacing w:val="-2"/>
          <w:sz w:val="24"/>
        </w:rPr>
      </w:pPr>
      <w:r>
        <w:rPr>
          <w:rFonts w:ascii="Avenir Next LT Pro" w:hAnsi="Avenir Next LT Pro" w:cs="Calibri"/>
          <w:b/>
          <w:bCs/>
          <w:sz w:val="24"/>
        </w:rPr>
        <w:tab/>
      </w:r>
      <w:r w:rsidRPr="0034346E">
        <w:rPr>
          <w:rFonts w:ascii="Avenir Next LT Pro" w:hAnsi="Avenir Next LT Pro" w:cs="Calibri"/>
          <w:b/>
          <w:bCs/>
          <w:sz w:val="24"/>
        </w:rPr>
        <w:t>Goal</w:t>
      </w:r>
      <w:r w:rsidRPr="0034346E">
        <w:rPr>
          <w:rFonts w:ascii="Avenir Next LT Pro" w:hAnsi="Avenir Next LT Pro" w:cs="Calibri"/>
          <w:b/>
          <w:bCs/>
          <w:spacing w:val="-21"/>
          <w:sz w:val="24"/>
        </w:rPr>
        <w:t xml:space="preserve"> 2</w:t>
      </w:r>
      <w:r w:rsidRPr="0034346E">
        <w:rPr>
          <w:rFonts w:ascii="Avenir Next LT Pro" w:hAnsi="Avenir Next LT Pro" w:cs="Calibri"/>
          <w:b/>
          <w:bCs/>
          <w:sz w:val="24"/>
        </w:rPr>
        <w:t>.3</w:t>
      </w:r>
      <w:r w:rsidRPr="0034346E">
        <w:rPr>
          <w:rFonts w:ascii="Avenir Next LT Pro" w:hAnsi="Avenir Next LT Pro" w:cs="Calibri"/>
          <w:b/>
          <w:bCs/>
          <w:spacing w:val="-21"/>
          <w:sz w:val="24"/>
        </w:rPr>
        <w:t xml:space="preserve"> </w:t>
      </w:r>
      <w:r w:rsidRPr="0034346E">
        <w:rPr>
          <w:rFonts w:ascii="Avenir Next LT Pro" w:hAnsi="Avenir Next LT Pro" w:cs="Calibri"/>
          <w:b/>
          <w:bCs/>
          <w:spacing w:val="-21"/>
          <w:sz w:val="24"/>
        </w:rPr>
        <w:tab/>
      </w:r>
      <w:r w:rsidRPr="0034346E">
        <w:rPr>
          <w:rFonts w:ascii="Avenir Next LT Pro" w:hAnsi="Avenir Next LT Pro" w:cs="Calibri"/>
          <w:b/>
          <w:bCs/>
          <w:sz w:val="24"/>
        </w:rPr>
        <w:t>Annual</w:t>
      </w:r>
      <w:r w:rsidRPr="0034346E">
        <w:rPr>
          <w:rFonts w:ascii="Avenir Next LT Pro" w:hAnsi="Avenir Next LT Pro" w:cs="Calibri"/>
          <w:b/>
          <w:bCs/>
          <w:spacing w:val="-8"/>
          <w:sz w:val="24"/>
        </w:rPr>
        <w:t xml:space="preserve"> </w:t>
      </w:r>
      <w:r w:rsidRPr="0034346E">
        <w:rPr>
          <w:rFonts w:ascii="Avenir Next LT Pro" w:hAnsi="Avenir Next LT Pro" w:cs="Calibri"/>
          <w:b/>
          <w:bCs/>
          <w:sz w:val="24"/>
        </w:rPr>
        <w:t>Financial</w:t>
      </w:r>
      <w:r w:rsidRPr="0034346E">
        <w:rPr>
          <w:rFonts w:ascii="Avenir Next LT Pro" w:hAnsi="Avenir Next LT Pro" w:cs="Calibri"/>
          <w:b/>
          <w:bCs/>
          <w:spacing w:val="-2"/>
          <w:sz w:val="24"/>
        </w:rPr>
        <w:t xml:space="preserve"> Audit</w:t>
      </w:r>
    </w:p>
    <w:p w14:paraId="5E0C6540" w14:textId="77777777" w:rsidR="0034346E" w:rsidRPr="0034346E" w:rsidRDefault="0034346E" w:rsidP="0034346E">
      <w:pPr>
        <w:spacing w:before="240" w:line="268" w:lineRule="auto"/>
        <w:ind w:left="1800"/>
        <w:jc w:val="both"/>
        <w:rPr>
          <w:rFonts w:ascii="Avenir Next LT Pro" w:hAnsi="Avenir Next LT Pro" w:cs="Calibri"/>
          <w:sz w:val="24"/>
        </w:rPr>
      </w:pPr>
      <w:r w:rsidRPr="0034346E">
        <w:rPr>
          <w:rFonts w:ascii="Avenir Next LT Pro" w:hAnsi="Avenir Next LT Pro" w:cs="Calibri"/>
          <w:b/>
          <w:w w:val="105"/>
          <w:sz w:val="24"/>
        </w:rPr>
        <w:t>Objective:</w:t>
      </w:r>
      <w:r w:rsidRPr="0034346E">
        <w:rPr>
          <w:rFonts w:ascii="Avenir Next LT Pro" w:hAnsi="Avenir Next LT Pro" w:cs="Calibri"/>
          <w:b/>
          <w:spacing w:val="-8"/>
          <w:w w:val="105"/>
          <w:sz w:val="24"/>
        </w:rPr>
        <w:t xml:space="preserve"> </w:t>
      </w:r>
      <w:r w:rsidRPr="0034346E">
        <w:rPr>
          <w:rFonts w:ascii="Avenir Next LT Pro" w:hAnsi="Avenir Next LT Pro" w:cs="Calibri"/>
          <w:w w:val="105"/>
          <w:sz w:val="24"/>
        </w:rPr>
        <w:t>Conduct an</w:t>
      </w:r>
      <w:r w:rsidRPr="0034346E">
        <w:rPr>
          <w:rFonts w:ascii="Avenir Next LT Pro" w:hAnsi="Avenir Next LT Pro" w:cs="Calibri"/>
          <w:spacing w:val="-8"/>
          <w:w w:val="105"/>
          <w:sz w:val="24"/>
        </w:rPr>
        <w:t xml:space="preserve"> </w:t>
      </w:r>
      <w:r w:rsidRPr="0034346E">
        <w:rPr>
          <w:rFonts w:ascii="Avenir Next LT Pro" w:hAnsi="Avenir Next LT Pro" w:cs="Calibri"/>
          <w:w w:val="105"/>
          <w:sz w:val="24"/>
        </w:rPr>
        <w:t>annual</w:t>
      </w:r>
      <w:r w:rsidRPr="0034346E">
        <w:rPr>
          <w:rFonts w:ascii="Avenir Next LT Pro" w:hAnsi="Avenir Next LT Pro" w:cs="Calibri"/>
          <w:spacing w:val="-16"/>
          <w:w w:val="105"/>
          <w:sz w:val="24"/>
        </w:rPr>
        <w:t xml:space="preserve"> </w:t>
      </w:r>
      <w:r w:rsidRPr="0034346E">
        <w:rPr>
          <w:rFonts w:ascii="Avenir Next LT Pro" w:hAnsi="Avenir Next LT Pro" w:cs="Calibri"/>
          <w:w w:val="105"/>
          <w:sz w:val="24"/>
        </w:rPr>
        <w:t>independent</w:t>
      </w:r>
      <w:r w:rsidRPr="0034346E">
        <w:rPr>
          <w:rFonts w:ascii="Avenir Next LT Pro" w:hAnsi="Avenir Next LT Pro" w:cs="Calibri"/>
          <w:spacing w:val="21"/>
          <w:w w:val="105"/>
          <w:sz w:val="24"/>
        </w:rPr>
        <w:t xml:space="preserve"> </w:t>
      </w:r>
      <w:r w:rsidRPr="0034346E">
        <w:rPr>
          <w:rFonts w:ascii="Avenir Next LT Pro" w:hAnsi="Avenir Next LT Pro" w:cs="Calibri"/>
          <w:w w:val="105"/>
          <w:sz w:val="24"/>
        </w:rPr>
        <w:t>financial</w:t>
      </w:r>
      <w:r w:rsidRPr="0034346E">
        <w:rPr>
          <w:rFonts w:ascii="Avenir Next LT Pro" w:hAnsi="Avenir Next LT Pro" w:cs="Calibri"/>
          <w:spacing w:val="-17"/>
          <w:w w:val="105"/>
          <w:sz w:val="24"/>
        </w:rPr>
        <w:t xml:space="preserve"> </w:t>
      </w:r>
      <w:r w:rsidRPr="0034346E">
        <w:rPr>
          <w:rFonts w:ascii="Avenir Next LT Pro" w:hAnsi="Avenir Next LT Pro" w:cs="Calibri"/>
          <w:w w:val="105"/>
          <w:sz w:val="24"/>
        </w:rPr>
        <w:t>audit</w:t>
      </w:r>
      <w:r w:rsidRPr="0034346E">
        <w:rPr>
          <w:rFonts w:ascii="Avenir Next LT Pro" w:hAnsi="Avenir Next LT Pro" w:cs="Calibri"/>
          <w:spacing w:val="-1"/>
          <w:w w:val="105"/>
          <w:sz w:val="24"/>
        </w:rPr>
        <w:t xml:space="preserve"> </w:t>
      </w:r>
      <w:r w:rsidRPr="0034346E">
        <w:rPr>
          <w:rFonts w:ascii="Avenir Next LT Pro" w:hAnsi="Avenir Next LT Pro" w:cs="Calibri"/>
          <w:w w:val="105"/>
          <w:sz w:val="24"/>
        </w:rPr>
        <w:t>per</w:t>
      </w:r>
      <w:r w:rsidRPr="0034346E">
        <w:rPr>
          <w:rFonts w:ascii="Avenir Next LT Pro" w:hAnsi="Avenir Next LT Pro" w:cs="Calibri"/>
          <w:spacing w:val="-1"/>
          <w:w w:val="105"/>
          <w:sz w:val="24"/>
        </w:rPr>
        <w:t xml:space="preserve"> </w:t>
      </w:r>
      <w:r w:rsidRPr="0034346E">
        <w:rPr>
          <w:rFonts w:ascii="Avenir Next LT Pro" w:hAnsi="Avenir Next LT Pro" w:cs="Calibri"/>
          <w:w w:val="105"/>
          <w:sz w:val="24"/>
        </w:rPr>
        <w:t>statutory requirements</w:t>
      </w:r>
      <w:r w:rsidRPr="0034346E">
        <w:rPr>
          <w:rFonts w:ascii="Avenir Next LT Pro" w:hAnsi="Avenir Next LT Pro" w:cs="Calibri"/>
          <w:spacing w:val="-17"/>
          <w:w w:val="105"/>
          <w:sz w:val="24"/>
        </w:rPr>
        <w:t xml:space="preserve"> </w:t>
      </w:r>
      <w:r w:rsidRPr="0034346E">
        <w:rPr>
          <w:rFonts w:ascii="Avenir Next LT Pro" w:hAnsi="Avenir Next LT Pro" w:cs="Calibri"/>
          <w:w w:val="105"/>
          <w:sz w:val="24"/>
        </w:rPr>
        <w:t>and</w:t>
      </w:r>
      <w:r w:rsidRPr="0034346E">
        <w:rPr>
          <w:rFonts w:ascii="Avenir Next LT Pro" w:hAnsi="Avenir Next LT Pro" w:cs="Calibri"/>
          <w:spacing w:val="-16"/>
          <w:w w:val="105"/>
          <w:sz w:val="24"/>
        </w:rPr>
        <w:t xml:space="preserve"> </w:t>
      </w:r>
      <w:r w:rsidRPr="0034346E">
        <w:rPr>
          <w:rFonts w:ascii="Avenir Next LT Pro" w:hAnsi="Avenir Next LT Pro" w:cs="Calibri"/>
          <w:w w:val="105"/>
          <w:sz w:val="24"/>
        </w:rPr>
        <w:t>publish</w:t>
      </w:r>
      <w:r w:rsidRPr="0034346E">
        <w:rPr>
          <w:rFonts w:ascii="Avenir Next LT Pro" w:hAnsi="Avenir Next LT Pro" w:cs="Calibri"/>
          <w:spacing w:val="-16"/>
          <w:w w:val="105"/>
          <w:sz w:val="24"/>
        </w:rPr>
        <w:t xml:space="preserve"> </w:t>
      </w:r>
      <w:r w:rsidRPr="0034346E">
        <w:rPr>
          <w:rFonts w:ascii="Avenir Next LT Pro" w:hAnsi="Avenir Next LT Pro" w:cs="Calibri"/>
          <w:w w:val="105"/>
          <w:sz w:val="24"/>
        </w:rPr>
        <w:t>the</w:t>
      </w:r>
      <w:r w:rsidRPr="0034346E">
        <w:rPr>
          <w:rFonts w:ascii="Avenir Next LT Pro" w:hAnsi="Avenir Next LT Pro" w:cs="Calibri"/>
          <w:spacing w:val="-16"/>
          <w:w w:val="105"/>
          <w:sz w:val="24"/>
        </w:rPr>
        <w:t xml:space="preserve"> </w:t>
      </w:r>
      <w:r w:rsidRPr="0034346E">
        <w:rPr>
          <w:rFonts w:ascii="Avenir Next LT Pro" w:hAnsi="Avenir Next LT Pro" w:cs="Calibri"/>
          <w:w w:val="105"/>
          <w:sz w:val="24"/>
        </w:rPr>
        <w:t>results</w:t>
      </w:r>
      <w:r w:rsidRPr="0034346E">
        <w:rPr>
          <w:rFonts w:ascii="Avenir Next LT Pro" w:hAnsi="Avenir Next LT Pro" w:cs="Calibri"/>
          <w:spacing w:val="-16"/>
          <w:w w:val="105"/>
          <w:sz w:val="24"/>
        </w:rPr>
        <w:t xml:space="preserve"> </w:t>
      </w:r>
      <w:r w:rsidRPr="0034346E">
        <w:rPr>
          <w:rFonts w:ascii="Avenir Next LT Pro" w:hAnsi="Avenir Next LT Pro" w:cs="Calibri"/>
          <w:w w:val="105"/>
          <w:sz w:val="24"/>
        </w:rPr>
        <w:t>to</w:t>
      </w:r>
      <w:r w:rsidRPr="0034346E">
        <w:rPr>
          <w:rFonts w:ascii="Avenir Next LT Pro" w:hAnsi="Avenir Next LT Pro" w:cs="Calibri"/>
          <w:spacing w:val="-16"/>
          <w:w w:val="105"/>
          <w:sz w:val="24"/>
        </w:rPr>
        <w:t xml:space="preserve"> </w:t>
      </w:r>
      <w:r w:rsidRPr="0034346E">
        <w:rPr>
          <w:rFonts w:ascii="Avenir Next LT Pro" w:hAnsi="Avenir Next LT Pro" w:cs="Calibri"/>
          <w:w w:val="105"/>
          <w:sz w:val="24"/>
        </w:rPr>
        <w:t>the</w:t>
      </w:r>
      <w:r w:rsidRPr="0034346E">
        <w:rPr>
          <w:rFonts w:ascii="Avenir Next LT Pro" w:hAnsi="Avenir Next LT Pro" w:cs="Calibri"/>
          <w:spacing w:val="-16"/>
          <w:w w:val="105"/>
          <w:sz w:val="24"/>
        </w:rPr>
        <w:t xml:space="preserve"> </w:t>
      </w:r>
      <w:r w:rsidRPr="0034346E">
        <w:rPr>
          <w:rFonts w:ascii="Avenir Next LT Pro" w:hAnsi="Avenir Next LT Pro" w:cs="Calibri"/>
          <w:w w:val="105"/>
          <w:sz w:val="24"/>
        </w:rPr>
        <w:t>CDD</w:t>
      </w:r>
      <w:r w:rsidRPr="0034346E">
        <w:rPr>
          <w:rFonts w:ascii="Avenir Next LT Pro" w:hAnsi="Avenir Next LT Pro" w:cs="Calibri"/>
          <w:spacing w:val="-16"/>
          <w:w w:val="105"/>
          <w:sz w:val="24"/>
        </w:rPr>
        <w:t xml:space="preserve"> </w:t>
      </w:r>
      <w:r w:rsidRPr="0034346E">
        <w:rPr>
          <w:rFonts w:ascii="Avenir Next LT Pro" w:hAnsi="Avenir Next LT Pro" w:cs="Calibri"/>
          <w:w w:val="105"/>
          <w:sz w:val="24"/>
        </w:rPr>
        <w:t>website</w:t>
      </w:r>
      <w:r w:rsidRPr="0034346E">
        <w:rPr>
          <w:rFonts w:ascii="Avenir Next LT Pro" w:hAnsi="Avenir Next LT Pro" w:cs="Calibri"/>
          <w:spacing w:val="-16"/>
          <w:w w:val="105"/>
          <w:sz w:val="24"/>
        </w:rPr>
        <w:t xml:space="preserve"> </w:t>
      </w:r>
      <w:r w:rsidRPr="0034346E">
        <w:rPr>
          <w:rFonts w:ascii="Avenir Next LT Pro" w:hAnsi="Avenir Next LT Pro" w:cs="Calibri"/>
          <w:w w:val="105"/>
          <w:sz w:val="24"/>
        </w:rPr>
        <w:t>for</w:t>
      </w:r>
      <w:r w:rsidRPr="0034346E">
        <w:rPr>
          <w:rFonts w:ascii="Avenir Next LT Pro" w:hAnsi="Avenir Next LT Pro" w:cs="Calibri"/>
          <w:spacing w:val="-16"/>
          <w:w w:val="105"/>
          <w:sz w:val="24"/>
        </w:rPr>
        <w:t xml:space="preserve"> </w:t>
      </w:r>
      <w:r w:rsidRPr="0034346E">
        <w:rPr>
          <w:rFonts w:ascii="Avenir Next LT Pro" w:hAnsi="Avenir Next LT Pro" w:cs="Calibri"/>
          <w:w w:val="105"/>
          <w:sz w:val="24"/>
        </w:rPr>
        <w:t>public</w:t>
      </w:r>
      <w:r w:rsidRPr="0034346E">
        <w:rPr>
          <w:rFonts w:ascii="Avenir Next LT Pro" w:hAnsi="Avenir Next LT Pro" w:cs="Calibri"/>
          <w:spacing w:val="-16"/>
          <w:w w:val="105"/>
          <w:sz w:val="24"/>
        </w:rPr>
        <w:t xml:space="preserve"> </w:t>
      </w:r>
      <w:r w:rsidRPr="0034346E">
        <w:rPr>
          <w:rFonts w:ascii="Avenir Next LT Pro" w:hAnsi="Avenir Next LT Pro" w:cs="Calibri"/>
          <w:w w:val="105"/>
          <w:sz w:val="24"/>
        </w:rPr>
        <w:t>inspection and transmit said results to the</w:t>
      </w:r>
      <w:r w:rsidRPr="0034346E">
        <w:rPr>
          <w:rFonts w:ascii="Avenir Next LT Pro" w:hAnsi="Avenir Next LT Pro" w:cs="Calibri"/>
          <w:spacing w:val="-1"/>
          <w:w w:val="105"/>
          <w:sz w:val="24"/>
        </w:rPr>
        <w:t xml:space="preserve"> </w:t>
      </w:r>
      <w:r w:rsidRPr="0034346E">
        <w:rPr>
          <w:rFonts w:ascii="Avenir Next LT Pro" w:hAnsi="Avenir Next LT Pro" w:cs="Calibri"/>
          <w:w w:val="105"/>
          <w:sz w:val="24"/>
        </w:rPr>
        <w:t>State of Florida.</w:t>
      </w:r>
    </w:p>
    <w:p w14:paraId="1C951EF2" w14:textId="77777777" w:rsidR="0034346E" w:rsidRPr="0034346E" w:rsidRDefault="0034346E" w:rsidP="0034346E">
      <w:pPr>
        <w:spacing w:before="240" w:line="266" w:lineRule="auto"/>
        <w:ind w:left="1800"/>
        <w:jc w:val="both"/>
        <w:rPr>
          <w:rFonts w:ascii="Avenir Next LT Pro" w:hAnsi="Avenir Next LT Pro" w:cs="Calibri"/>
          <w:sz w:val="24"/>
        </w:rPr>
      </w:pPr>
      <w:r w:rsidRPr="0034346E">
        <w:rPr>
          <w:rFonts w:ascii="Avenir Next LT Pro" w:hAnsi="Avenir Next LT Pro" w:cs="Calibri"/>
          <w:b/>
          <w:sz w:val="24"/>
        </w:rPr>
        <w:t xml:space="preserve">Measurement: </w:t>
      </w:r>
      <w:r w:rsidRPr="0034346E">
        <w:rPr>
          <w:rFonts w:ascii="Avenir Next LT Pro" w:hAnsi="Avenir Next LT Pro" w:cs="Calibri"/>
          <w:sz w:val="24"/>
        </w:rPr>
        <w:t xml:space="preserve">Timeliness of audit completion and publication as evidenced by </w:t>
      </w:r>
      <w:r w:rsidRPr="0034346E">
        <w:rPr>
          <w:rFonts w:ascii="Avenir Next LT Pro" w:hAnsi="Avenir Next LT Pro" w:cs="Calibri"/>
          <w:w w:val="105"/>
          <w:sz w:val="24"/>
        </w:rPr>
        <w:t>meeting</w:t>
      </w:r>
      <w:r w:rsidRPr="0034346E">
        <w:rPr>
          <w:rFonts w:ascii="Avenir Next LT Pro" w:hAnsi="Avenir Next LT Pro" w:cs="Calibri"/>
          <w:spacing w:val="-20"/>
          <w:w w:val="105"/>
          <w:sz w:val="24"/>
        </w:rPr>
        <w:t xml:space="preserve"> </w:t>
      </w:r>
      <w:r w:rsidRPr="0034346E">
        <w:rPr>
          <w:rFonts w:ascii="Avenir Next LT Pro" w:hAnsi="Avenir Next LT Pro" w:cs="Calibri"/>
          <w:w w:val="105"/>
          <w:sz w:val="24"/>
        </w:rPr>
        <w:t>minutes</w:t>
      </w:r>
      <w:r w:rsidRPr="0034346E">
        <w:rPr>
          <w:rFonts w:ascii="Avenir Next LT Pro" w:hAnsi="Avenir Next LT Pro" w:cs="Calibri"/>
          <w:spacing w:val="-3"/>
          <w:w w:val="105"/>
          <w:sz w:val="24"/>
        </w:rPr>
        <w:t xml:space="preserve"> </w:t>
      </w:r>
      <w:r w:rsidRPr="0034346E">
        <w:rPr>
          <w:rFonts w:ascii="Avenir Next LT Pro" w:hAnsi="Avenir Next LT Pro" w:cs="Calibri"/>
          <w:w w:val="105"/>
          <w:sz w:val="24"/>
        </w:rPr>
        <w:t>showing</w:t>
      </w:r>
      <w:r w:rsidRPr="0034346E">
        <w:rPr>
          <w:rFonts w:ascii="Avenir Next LT Pro" w:hAnsi="Avenir Next LT Pro" w:cs="Calibri"/>
          <w:spacing w:val="-19"/>
          <w:w w:val="105"/>
          <w:sz w:val="24"/>
        </w:rPr>
        <w:t xml:space="preserve"> </w:t>
      </w:r>
      <w:r w:rsidRPr="0034346E">
        <w:rPr>
          <w:rFonts w:ascii="Avenir Next LT Pro" w:hAnsi="Avenir Next LT Pro" w:cs="Calibri"/>
          <w:w w:val="105"/>
          <w:sz w:val="24"/>
        </w:rPr>
        <w:t>board</w:t>
      </w:r>
      <w:r w:rsidRPr="0034346E">
        <w:rPr>
          <w:rFonts w:ascii="Avenir Next LT Pro" w:hAnsi="Avenir Next LT Pro" w:cs="Calibri"/>
          <w:spacing w:val="-8"/>
          <w:w w:val="105"/>
          <w:sz w:val="24"/>
        </w:rPr>
        <w:t xml:space="preserve"> </w:t>
      </w:r>
      <w:r w:rsidRPr="0034346E">
        <w:rPr>
          <w:rFonts w:ascii="Avenir Next LT Pro" w:hAnsi="Avenir Next LT Pro" w:cs="Calibri"/>
          <w:w w:val="105"/>
          <w:sz w:val="24"/>
        </w:rPr>
        <w:t>approval</w:t>
      </w:r>
      <w:r w:rsidRPr="0034346E">
        <w:rPr>
          <w:rFonts w:ascii="Avenir Next LT Pro" w:hAnsi="Avenir Next LT Pro" w:cs="Calibri"/>
          <w:spacing w:val="-21"/>
          <w:w w:val="105"/>
          <w:sz w:val="24"/>
        </w:rPr>
        <w:t xml:space="preserve"> </w:t>
      </w:r>
      <w:r w:rsidRPr="0034346E">
        <w:rPr>
          <w:rFonts w:ascii="Avenir Next LT Pro" w:hAnsi="Avenir Next LT Pro" w:cs="Calibri"/>
          <w:w w:val="105"/>
          <w:sz w:val="24"/>
        </w:rPr>
        <w:t>and</w:t>
      </w:r>
      <w:r w:rsidRPr="0034346E">
        <w:rPr>
          <w:rFonts w:ascii="Avenir Next LT Pro" w:hAnsi="Avenir Next LT Pro" w:cs="Calibri"/>
          <w:spacing w:val="-1"/>
          <w:w w:val="105"/>
          <w:sz w:val="24"/>
        </w:rPr>
        <w:t xml:space="preserve"> </w:t>
      </w:r>
      <w:r w:rsidRPr="0034346E">
        <w:rPr>
          <w:rFonts w:ascii="Avenir Next LT Pro" w:hAnsi="Avenir Next LT Pro" w:cs="Calibri"/>
          <w:w w:val="105"/>
          <w:sz w:val="24"/>
        </w:rPr>
        <w:t>annual</w:t>
      </w:r>
      <w:r w:rsidRPr="0034346E">
        <w:rPr>
          <w:rFonts w:ascii="Avenir Next LT Pro" w:hAnsi="Avenir Next LT Pro" w:cs="Calibri"/>
          <w:spacing w:val="-18"/>
          <w:w w:val="105"/>
          <w:sz w:val="24"/>
        </w:rPr>
        <w:t xml:space="preserve"> </w:t>
      </w:r>
      <w:r w:rsidRPr="0034346E">
        <w:rPr>
          <w:rFonts w:ascii="Avenir Next LT Pro" w:hAnsi="Avenir Next LT Pro" w:cs="Calibri"/>
          <w:w w:val="105"/>
          <w:sz w:val="24"/>
        </w:rPr>
        <w:t>audit</w:t>
      </w:r>
      <w:r w:rsidRPr="0034346E">
        <w:rPr>
          <w:rFonts w:ascii="Avenir Next LT Pro" w:hAnsi="Avenir Next LT Pro" w:cs="Calibri"/>
          <w:spacing w:val="-10"/>
          <w:w w:val="105"/>
          <w:sz w:val="24"/>
        </w:rPr>
        <w:t xml:space="preserve"> </w:t>
      </w:r>
      <w:r w:rsidRPr="0034346E">
        <w:rPr>
          <w:rFonts w:ascii="Avenir Next LT Pro" w:hAnsi="Avenir Next LT Pro" w:cs="Calibri"/>
          <w:w w:val="105"/>
          <w:sz w:val="24"/>
        </w:rPr>
        <w:t>is</w:t>
      </w:r>
      <w:r w:rsidRPr="0034346E">
        <w:rPr>
          <w:rFonts w:ascii="Avenir Next LT Pro" w:hAnsi="Avenir Next LT Pro" w:cs="Calibri"/>
          <w:spacing w:val="-7"/>
          <w:w w:val="105"/>
          <w:sz w:val="24"/>
        </w:rPr>
        <w:t xml:space="preserve"> </w:t>
      </w:r>
      <w:r w:rsidRPr="0034346E">
        <w:rPr>
          <w:rFonts w:ascii="Avenir Next LT Pro" w:hAnsi="Avenir Next LT Pro" w:cs="Calibri"/>
          <w:w w:val="105"/>
          <w:sz w:val="24"/>
        </w:rPr>
        <w:t>available</w:t>
      </w:r>
      <w:r w:rsidRPr="0034346E">
        <w:rPr>
          <w:rFonts w:ascii="Avenir Next LT Pro" w:hAnsi="Avenir Next LT Pro" w:cs="Calibri"/>
          <w:spacing w:val="-1"/>
          <w:w w:val="105"/>
          <w:sz w:val="24"/>
        </w:rPr>
        <w:t xml:space="preserve"> </w:t>
      </w:r>
      <w:r w:rsidRPr="0034346E">
        <w:rPr>
          <w:rFonts w:ascii="Avenir Next LT Pro" w:hAnsi="Avenir Next LT Pro" w:cs="Calibri"/>
          <w:w w:val="105"/>
          <w:sz w:val="24"/>
        </w:rPr>
        <w:t>on</w:t>
      </w:r>
      <w:r w:rsidRPr="0034346E">
        <w:rPr>
          <w:rFonts w:ascii="Avenir Next LT Pro" w:hAnsi="Avenir Next LT Pro" w:cs="Calibri"/>
          <w:spacing w:val="-23"/>
          <w:w w:val="105"/>
          <w:sz w:val="24"/>
        </w:rPr>
        <w:t xml:space="preserve"> </w:t>
      </w:r>
      <w:r w:rsidRPr="0034346E">
        <w:rPr>
          <w:rFonts w:ascii="Avenir Next LT Pro" w:hAnsi="Avenir Next LT Pro" w:cs="Calibri"/>
          <w:w w:val="105"/>
          <w:sz w:val="24"/>
        </w:rPr>
        <w:t>the CDD website and</w:t>
      </w:r>
      <w:r w:rsidRPr="0034346E">
        <w:rPr>
          <w:rFonts w:ascii="Avenir Next LT Pro" w:hAnsi="Avenir Next LT Pro" w:cs="Calibri"/>
          <w:spacing w:val="-12"/>
          <w:w w:val="105"/>
          <w:sz w:val="24"/>
        </w:rPr>
        <w:t xml:space="preserve"> </w:t>
      </w:r>
      <w:r w:rsidRPr="0034346E">
        <w:rPr>
          <w:rFonts w:ascii="Avenir Next LT Pro" w:hAnsi="Avenir Next LT Pro" w:cs="Calibri"/>
          <w:w w:val="105"/>
          <w:sz w:val="24"/>
        </w:rPr>
        <w:t>transmitted</w:t>
      </w:r>
      <w:r w:rsidRPr="0034346E">
        <w:rPr>
          <w:rFonts w:ascii="Avenir Next LT Pro" w:hAnsi="Avenir Next LT Pro" w:cs="Calibri"/>
          <w:spacing w:val="-1"/>
          <w:w w:val="105"/>
          <w:sz w:val="24"/>
        </w:rPr>
        <w:t xml:space="preserve"> </w:t>
      </w:r>
      <w:r w:rsidRPr="0034346E">
        <w:rPr>
          <w:rFonts w:ascii="Avenir Next LT Pro" w:hAnsi="Avenir Next LT Pro" w:cs="Calibri"/>
          <w:w w:val="105"/>
          <w:sz w:val="24"/>
        </w:rPr>
        <w:t>to</w:t>
      </w:r>
      <w:r w:rsidRPr="0034346E">
        <w:rPr>
          <w:rFonts w:ascii="Avenir Next LT Pro" w:hAnsi="Avenir Next LT Pro" w:cs="Calibri"/>
          <w:spacing w:val="-11"/>
          <w:w w:val="105"/>
          <w:sz w:val="24"/>
        </w:rPr>
        <w:t xml:space="preserve"> </w:t>
      </w:r>
      <w:r w:rsidRPr="0034346E">
        <w:rPr>
          <w:rFonts w:ascii="Avenir Next LT Pro" w:hAnsi="Avenir Next LT Pro" w:cs="Calibri"/>
          <w:w w:val="105"/>
          <w:sz w:val="24"/>
        </w:rPr>
        <w:t>the</w:t>
      </w:r>
      <w:r w:rsidRPr="0034346E">
        <w:rPr>
          <w:rFonts w:ascii="Avenir Next LT Pro" w:hAnsi="Avenir Next LT Pro" w:cs="Calibri"/>
          <w:spacing w:val="-17"/>
          <w:w w:val="105"/>
          <w:sz w:val="24"/>
        </w:rPr>
        <w:t xml:space="preserve"> </w:t>
      </w:r>
      <w:r w:rsidRPr="0034346E">
        <w:rPr>
          <w:rFonts w:ascii="Avenir Next LT Pro" w:hAnsi="Avenir Next LT Pro" w:cs="Calibri"/>
          <w:w w:val="105"/>
          <w:sz w:val="24"/>
        </w:rPr>
        <w:t>State of</w:t>
      </w:r>
      <w:r w:rsidRPr="0034346E">
        <w:rPr>
          <w:rFonts w:ascii="Avenir Next LT Pro" w:hAnsi="Avenir Next LT Pro" w:cs="Calibri"/>
          <w:spacing w:val="-10"/>
          <w:w w:val="105"/>
          <w:sz w:val="24"/>
        </w:rPr>
        <w:t xml:space="preserve"> </w:t>
      </w:r>
      <w:r w:rsidRPr="0034346E">
        <w:rPr>
          <w:rFonts w:ascii="Avenir Next LT Pro" w:hAnsi="Avenir Next LT Pro" w:cs="Calibri"/>
          <w:w w:val="105"/>
          <w:sz w:val="24"/>
        </w:rPr>
        <w:t>Florida.</w:t>
      </w:r>
    </w:p>
    <w:p w14:paraId="1FD0F1D9" w14:textId="77777777" w:rsidR="0034346E" w:rsidRDefault="0034346E" w:rsidP="0034346E">
      <w:pPr>
        <w:pStyle w:val="ListParagraph"/>
        <w:spacing w:before="240" w:line="268" w:lineRule="auto"/>
        <w:ind w:left="1800"/>
        <w:jc w:val="both"/>
        <w:rPr>
          <w:rFonts w:ascii="Avenir Next LT Pro" w:hAnsi="Avenir Next LT Pro" w:cs="Calibri"/>
          <w:spacing w:val="-2"/>
          <w:sz w:val="24"/>
        </w:rPr>
      </w:pPr>
      <w:r w:rsidRPr="0034346E">
        <w:rPr>
          <w:rFonts w:ascii="Avenir Next LT Pro" w:hAnsi="Avenir Next LT Pro" w:cs="Calibri"/>
          <w:b/>
          <w:w w:val="105"/>
          <w:sz w:val="24"/>
        </w:rPr>
        <w:t>Standard:</w:t>
      </w:r>
      <w:r w:rsidRPr="0034346E">
        <w:rPr>
          <w:rFonts w:ascii="Avenir Next LT Pro" w:hAnsi="Avenir Next LT Pro" w:cs="Calibri"/>
          <w:b/>
          <w:spacing w:val="-10"/>
          <w:w w:val="105"/>
          <w:sz w:val="24"/>
        </w:rPr>
        <w:t xml:space="preserve"> </w:t>
      </w:r>
      <w:r w:rsidRPr="0034346E">
        <w:rPr>
          <w:rFonts w:ascii="Avenir Next LT Pro" w:hAnsi="Avenir Next LT Pro" w:cs="Calibri"/>
          <w:w w:val="105"/>
          <w:sz w:val="24"/>
        </w:rPr>
        <w:t>Audit</w:t>
      </w:r>
      <w:r w:rsidRPr="0034346E">
        <w:rPr>
          <w:rFonts w:ascii="Avenir Next LT Pro" w:hAnsi="Avenir Next LT Pro" w:cs="Calibri"/>
          <w:spacing w:val="-1"/>
          <w:w w:val="105"/>
          <w:sz w:val="24"/>
        </w:rPr>
        <w:t xml:space="preserve"> </w:t>
      </w:r>
      <w:r w:rsidRPr="0034346E">
        <w:rPr>
          <w:rFonts w:ascii="Avenir Next LT Pro" w:hAnsi="Avenir Next LT Pro" w:cs="Calibri"/>
          <w:w w:val="105"/>
          <w:sz w:val="24"/>
        </w:rPr>
        <w:t>was</w:t>
      </w:r>
      <w:r w:rsidRPr="0034346E">
        <w:rPr>
          <w:rFonts w:ascii="Avenir Next LT Pro" w:hAnsi="Avenir Next LT Pro" w:cs="Calibri"/>
          <w:spacing w:val="-14"/>
          <w:w w:val="105"/>
          <w:sz w:val="24"/>
        </w:rPr>
        <w:t xml:space="preserve"> </w:t>
      </w:r>
      <w:r w:rsidRPr="0034346E">
        <w:rPr>
          <w:rFonts w:ascii="Avenir Next LT Pro" w:hAnsi="Avenir Next LT Pro" w:cs="Calibri"/>
          <w:w w:val="105"/>
          <w:sz w:val="24"/>
        </w:rPr>
        <w:t>completed</w:t>
      </w:r>
      <w:r w:rsidRPr="0034346E">
        <w:rPr>
          <w:rFonts w:ascii="Avenir Next LT Pro" w:hAnsi="Avenir Next LT Pro" w:cs="Calibri"/>
          <w:spacing w:val="-4"/>
          <w:w w:val="105"/>
          <w:sz w:val="24"/>
        </w:rPr>
        <w:t xml:space="preserve"> </w:t>
      </w:r>
      <w:r w:rsidRPr="0034346E">
        <w:rPr>
          <w:rFonts w:ascii="Avenir Next LT Pro" w:hAnsi="Avenir Next LT Pro" w:cs="Calibri"/>
          <w:w w:val="105"/>
          <w:sz w:val="24"/>
        </w:rPr>
        <w:t>by</w:t>
      </w:r>
      <w:r w:rsidRPr="0034346E">
        <w:rPr>
          <w:rFonts w:ascii="Avenir Next LT Pro" w:hAnsi="Avenir Next LT Pro" w:cs="Calibri"/>
          <w:spacing w:val="-13"/>
          <w:w w:val="105"/>
          <w:sz w:val="24"/>
        </w:rPr>
        <w:t xml:space="preserve"> </w:t>
      </w:r>
      <w:r w:rsidRPr="0034346E">
        <w:rPr>
          <w:rFonts w:ascii="Avenir Next LT Pro" w:hAnsi="Avenir Next LT Pro" w:cs="Calibri"/>
          <w:w w:val="105"/>
          <w:sz w:val="24"/>
        </w:rPr>
        <w:t>an</w:t>
      </w:r>
      <w:r w:rsidRPr="0034346E">
        <w:rPr>
          <w:rFonts w:ascii="Avenir Next LT Pro" w:hAnsi="Avenir Next LT Pro" w:cs="Calibri"/>
          <w:spacing w:val="-19"/>
          <w:w w:val="105"/>
          <w:sz w:val="24"/>
        </w:rPr>
        <w:t xml:space="preserve"> </w:t>
      </w:r>
      <w:r w:rsidRPr="0034346E">
        <w:rPr>
          <w:rFonts w:ascii="Avenir Next LT Pro" w:hAnsi="Avenir Next LT Pro" w:cs="Calibri"/>
          <w:w w:val="105"/>
          <w:sz w:val="24"/>
        </w:rPr>
        <w:t>independent</w:t>
      </w:r>
      <w:r w:rsidRPr="0034346E">
        <w:rPr>
          <w:rFonts w:ascii="Avenir Next LT Pro" w:hAnsi="Avenir Next LT Pro" w:cs="Calibri"/>
          <w:spacing w:val="16"/>
          <w:w w:val="105"/>
          <w:sz w:val="24"/>
        </w:rPr>
        <w:t xml:space="preserve"> </w:t>
      </w:r>
      <w:r w:rsidRPr="0034346E">
        <w:rPr>
          <w:rFonts w:ascii="Avenir Next LT Pro" w:hAnsi="Avenir Next LT Pro" w:cs="Calibri"/>
          <w:w w:val="105"/>
          <w:sz w:val="24"/>
        </w:rPr>
        <w:t>auditing</w:t>
      </w:r>
      <w:r w:rsidRPr="0034346E">
        <w:rPr>
          <w:rFonts w:ascii="Avenir Next LT Pro" w:hAnsi="Avenir Next LT Pro" w:cs="Calibri"/>
          <w:spacing w:val="-29"/>
          <w:w w:val="105"/>
          <w:sz w:val="24"/>
        </w:rPr>
        <w:t xml:space="preserve"> </w:t>
      </w:r>
      <w:r w:rsidRPr="0034346E">
        <w:rPr>
          <w:rFonts w:ascii="Avenir Next LT Pro" w:hAnsi="Avenir Next LT Pro" w:cs="Calibri"/>
          <w:w w:val="105"/>
          <w:sz w:val="24"/>
        </w:rPr>
        <w:t>firm</w:t>
      </w:r>
      <w:r w:rsidRPr="0034346E">
        <w:rPr>
          <w:rFonts w:ascii="Avenir Next LT Pro" w:hAnsi="Avenir Next LT Pro" w:cs="Calibri"/>
          <w:spacing w:val="-7"/>
          <w:w w:val="105"/>
          <w:sz w:val="24"/>
        </w:rPr>
        <w:t xml:space="preserve"> </w:t>
      </w:r>
      <w:r w:rsidRPr="0034346E">
        <w:rPr>
          <w:rFonts w:ascii="Avenir Next LT Pro" w:hAnsi="Avenir Next LT Pro" w:cs="Calibri"/>
          <w:w w:val="105"/>
          <w:sz w:val="24"/>
        </w:rPr>
        <w:t>per</w:t>
      </w:r>
      <w:r w:rsidRPr="0034346E">
        <w:rPr>
          <w:rFonts w:ascii="Avenir Next LT Pro" w:hAnsi="Avenir Next LT Pro" w:cs="Calibri"/>
          <w:spacing w:val="-6"/>
          <w:w w:val="105"/>
          <w:sz w:val="24"/>
        </w:rPr>
        <w:t xml:space="preserve"> </w:t>
      </w:r>
      <w:r w:rsidRPr="0034346E">
        <w:rPr>
          <w:rFonts w:ascii="Avenir Next LT Pro" w:hAnsi="Avenir Next LT Pro" w:cs="Calibri"/>
          <w:w w:val="105"/>
          <w:sz w:val="24"/>
        </w:rPr>
        <w:t xml:space="preserve">statutory </w:t>
      </w:r>
      <w:r w:rsidRPr="0034346E">
        <w:rPr>
          <w:rFonts w:ascii="Avenir Next LT Pro" w:hAnsi="Avenir Next LT Pro" w:cs="Calibri"/>
          <w:spacing w:val="-2"/>
          <w:w w:val="105"/>
          <w:sz w:val="24"/>
        </w:rPr>
        <w:t>requirements</w:t>
      </w:r>
      <w:r w:rsidRPr="0034346E">
        <w:rPr>
          <w:rFonts w:ascii="Avenir Next LT Pro" w:hAnsi="Avenir Next LT Pro" w:cs="Calibri"/>
          <w:spacing w:val="-3"/>
          <w:w w:val="105"/>
          <w:sz w:val="24"/>
        </w:rPr>
        <w:t xml:space="preserve"> </w:t>
      </w:r>
      <w:r w:rsidRPr="0034346E">
        <w:rPr>
          <w:rFonts w:ascii="Avenir Next LT Pro" w:hAnsi="Avenir Next LT Pro" w:cs="Calibri"/>
          <w:spacing w:val="-2"/>
          <w:w w:val="105"/>
          <w:sz w:val="24"/>
        </w:rPr>
        <w:t>and</w:t>
      </w:r>
      <w:r w:rsidRPr="0034346E">
        <w:rPr>
          <w:rFonts w:ascii="Avenir Next LT Pro" w:hAnsi="Avenir Next LT Pro" w:cs="Calibri"/>
          <w:spacing w:val="-14"/>
          <w:w w:val="105"/>
          <w:sz w:val="24"/>
        </w:rPr>
        <w:t xml:space="preserve"> </w:t>
      </w:r>
      <w:r w:rsidRPr="0034346E">
        <w:rPr>
          <w:rFonts w:ascii="Avenir Next LT Pro" w:hAnsi="Avenir Next LT Pro" w:cs="Calibri"/>
          <w:spacing w:val="-2"/>
          <w:w w:val="105"/>
          <w:sz w:val="24"/>
        </w:rPr>
        <w:t>results</w:t>
      </w:r>
      <w:r w:rsidRPr="0034346E">
        <w:rPr>
          <w:rFonts w:ascii="Avenir Next LT Pro" w:hAnsi="Avenir Next LT Pro" w:cs="Calibri"/>
          <w:spacing w:val="-12"/>
          <w:w w:val="105"/>
          <w:sz w:val="24"/>
        </w:rPr>
        <w:t xml:space="preserve"> </w:t>
      </w:r>
      <w:r w:rsidRPr="0034346E">
        <w:rPr>
          <w:rFonts w:ascii="Avenir Next LT Pro" w:hAnsi="Avenir Next LT Pro" w:cs="Calibri"/>
          <w:spacing w:val="-2"/>
          <w:w w:val="105"/>
          <w:sz w:val="24"/>
        </w:rPr>
        <w:t>were</w:t>
      </w:r>
      <w:r w:rsidRPr="0034346E">
        <w:rPr>
          <w:rFonts w:ascii="Avenir Next LT Pro" w:hAnsi="Avenir Next LT Pro" w:cs="Calibri"/>
          <w:spacing w:val="-11"/>
          <w:w w:val="105"/>
          <w:sz w:val="24"/>
        </w:rPr>
        <w:t xml:space="preserve"> </w:t>
      </w:r>
      <w:r w:rsidRPr="0034346E">
        <w:rPr>
          <w:rFonts w:ascii="Avenir Next LT Pro" w:hAnsi="Avenir Next LT Pro" w:cs="Calibri"/>
          <w:spacing w:val="-2"/>
          <w:w w:val="105"/>
          <w:sz w:val="24"/>
        </w:rPr>
        <w:t>posted</w:t>
      </w:r>
      <w:r w:rsidRPr="0034346E">
        <w:rPr>
          <w:rFonts w:ascii="Avenir Next LT Pro" w:hAnsi="Avenir Next LT Pro" w:cs="Calibri"/>
          <w:spacing w:val="-12"/>
          <w:w w:val="105"/>
          <w:sz w:val="24"/>
        </w:rPr>
        <w:t xml:space="preserve"> </w:t>
      </w:r>
      <w:r w:rsidRPr="0034346E">
        <w:rPr>
          <w:rFonts w:ascii="Avenir Next LT Pro" w:hAnsi="Avenir Next LT Pro" w:cs="Calibri"/>
          <w:spacing w:val="-2"/>
          <w:w w:val="105"/>
          <w:sz w:val="24"/>
        </w:rPr>
        <w:t>to</w:t>
      </w:r>
      <w:r w:rsidRPr="0034346E">
        <w:rPr>
          <w:rFonts w:ascii="Avenir Next LT Pro" w:hAnsi="Avenir Next LT Pro" w:cs="Calibri"/>
          <w:spacing w:val="-23"/>
          <w:w w:val="105"/>
          <w:sz w:val="24"/>
        </w:rPr>
        <w:t xml:space="preserve"> </w:t>
      </w:r>
      <w:r w:rsidRPr="0034346E">
        <w:rPr>
          <w:rFonts w:ascii="Avenir Next LT Pro" w:hAnsi="Avenir Next LT Pro" w:cs="Calibri"/>
          <w:spacing w:val="-2"/>
          <w:w w:val="105"/>
          <w:sz w:val="24"/>
        </w:rPr>
        <w:t>the</w:t>
      </w:r>
      <w:r w:rsidRPr="0034346E">
        <w:rPr>
          <w:rFonts w:ascii="Avenir Next LT Pro" w:hAnsi="Avenir Next LT Pro" w:cs="Calibri"/>
          <w:spacing w:val="-14"/>
          <w:w w:val="105"/>
          <w:sz w:val="24"/>
        </w:rPr>
        <w:t xml:space="preserve"> </w:t>
      </w:r>
      <w:r w:rsidRPr="0034346E">
        <w:rPr>
          <w:rFonts w:ascii="Avenir Next LT Pro" w:hAnsi="Avenir Next LT Pro" w:cs="Calibri"/>
          <w:spacing w:val="-2"/>
          <w:w w:val="105"/>
          <w:sz w:val="24"/>
        </w:rPr>
        <w:t>CDD website and</w:t>
      </w:r>
      <w:r w:rsidRPr="0034346E">
        <w:rPr>
          <w:rFonts w:ascii="Avenir Next LT Pro" w:hAnsi="Avenir Next LT Pro" w:cs="Calibri"/>
          <w:spacing w:val="-23"/>
          <w:w w:val="105"/>
          <w:sz w:val="24"/>
        </w:rPr>
        <w:t xml:space="preserve"> </w:t>
      </w:r>
      <w:r w:rsidRPr="0034346E">
        <w:rPr>
          <w:rFonts w:ascii="Avenir Next LT Pro" w:hAnsi="Avenir Next LT Pro" w:cs="Calibri"/>
          <w:spacing w:val="-2"/>
          <w:w w:val="105"/>
          <w:sz w:val="24"/>
        </w:rPr>
        <w:t>transmitted to</w:t>
      </w:r>
      <w:r w:rsidRPr="0034346E">
        <w:rPr>
          <w:rFonts w:ascii="Avenir Next LT Pro" w:hAnsi="Avenir Next LT Pro" w:cs="Calibri"/>
          <w:spacing w:val="-23"/>
          <w:w w:val="105"/>
          <w:sz w:val="24"/>
        </w:rPr>
        <w:t xml:space="preserve"> </w:t>
      </w:r>
      <w:r w:rsidRPr="0034346E">
        <w:rPr>
          <w:rFonts w:ascii="Avenir Next LT Pro" w:hAnsi="Avenir Next LT Pro" w:cs="Calibri"/>
          <w:spacing w:val="-2"/>
          <w:w w:val="105"/>
          <w:sz w:val="24"/>
        </w:rPr>
        <w:t xml:space="preserve">the </w:t>
      </w:r>
      <w:r w:rsidRPr="0034346E">
        <w:rPr>
          <w:rFonts w:ascii="Avenir Next LT Pro" w:hAnsi="Avenir Next LT Pro" w:cs="Calibri"/>
          <w:sz w:val="24"/>
        </w:rPr>
        <w:t>State</w:t>
      </w:r>
      <w:r w:rsidRPr="0034346E">
        <w:rPr>
          <w:rFonts w:ascii="Avenir Next LT Pro" w:hAnsi="Avenir Next LT Pro" w:cs="Calibri"/>
          <w:spacing w:val="-1"/>
          <w:sz w:val="24"/>
        </w:rPr>
        <w:t xml:space="preserve"> </w:t>
      </w:r>
      <w:r w:rsidRPr="0034346E">
        <w:rPr>
          <w:rFonts w:ascii="Avenir Next LT Pro" w:hAnsi="Avenir Next LT Pro" w:cs="Calibri"/>
          <w:sz w:val="24"/>
        </w:rPr>
        <w:t>of</w:t>
      </w:r>
      <w:r w:rsidRPr="0034346E">
        <w:rPr>
          <w:rFonts w:ascii="Avenir Next LT Pro" w:hAnsi="Avenir Next LT Pro" w:cs="Calibri"/>
          <w:spacing w:val="-7"/>
          <w:sz w:val="24"/>
        </w:rPr>
        <w:t xml:space="preserve"> </w:t>
      </w:r>
      <w:r w:rsidRPr="0034346E">
        <w:rPr>
          <w:rFonts w:ascii="Avenir Next LT Pro" w:hAnsi="Avenir Next LT Pro" w:cs="Calibri"/>
          <w:spacing w:val="-2"/>
          <w:sz w:val="24"/>
        </w:rPr>
        <w:t>Florida.</w:t>
      </w:r>
    </w:p>
    <w:p w14:paraId="382FD864" w14:textId="77777777" w:rsidR="0034346E" w:rsidRPr="0034346E" w:rsidRDefault="0034346E" w:rsidP="0034346E">
      <w:pPr>
        <w:pStyle w:val="ListParagraph"/>
        <w:spacing w:before="240" w:line="268" w:lineRule="auto"/>
        <w:ind w:left="1800"/>
        <w:jc w:val="both"/>
        <w:rPr>
          <w:rFonts w:ascii="Avenir Next LT Pro" w:hAnsi="Avenir Next LT Pro" w:cs="Calibri"/>
          <w:spacing w:val="-2"/>
          <w:sz w:val="24"/>
        </w:rPr>
      </w:pPr>
    </w:p>
    <w:p w14:paraId="2DDAD3B2" w14:textId="0BC320C1" w:rsidR="0034346E" w:rsidRPr="0034346E" w:rsidRDefault="0034346E" w:rsidP="0034346E">
      <w:pPr>
        <w:pStyle w:val="ListParagraph"/>
        <w:tabs>
          <w:tab w:val="left" w:pos="720"/>
          <w:tab w:val="left" w:pos="1440"/>
          <w:tab w:val="left" w:pos="2160"/>
          <w:tab w:val="left" w:pos="2880"/>
          <w:tab w:val="left" w:pos="3600"/>
          <w:tab w:val="left" w:pos="4320"/>
          <w:tab w:val="left" w:pos="5040"/>
        </w:tabs>
        <w:ind w:left="1800"/>
        <w:jc w:val="both"/>
        <w:rPr>
          <w:rFonts w:ascii="Avenir Next LT Pro" w:hAnsi="Avenir Next LT Pro" w:cs="Calibri"/>
          <w:color w:val="161616"/>
          <w:spacing w:val="-2"/>
          <w:sz w:val="24"/>
        </w:rPr>
      </w:pPr>
      <w:r w:rsidRPr="0034346E">
        <w:rPr>
          <w:rFonts w:ascii="Avenir Next LT Pro" w:hAnsi="Avenir Next LT Pro" w:cs="Calibri"/>
          <w:b/>
          <w:color w:val="161616"/>
          <w:sz w:val="24"/>
        </w:rPr>
        <w:t>Achieved:</w:t>
      </w:r>
      <w:r w:rsidRPr="0034346E">
        <w:rPr>
          <w:rFonts w:ascii="Avenir Next LT Pro" w:hAnsi="Avenir Next LT Pro" w:cs="Calibri"/>
          <w:b/>
          <w:color w:val="161616"/>
          <w:spacing w:val="22"/>
          <w:sz w:val="24"/>
        </w:rPr>
        <w:t xml:space="preserve"> </w:t>
      </w:r>
      <w:r w:rsidRPr="0034346E">
        <w:rPr>
          <w:rFonts w:ascii="Avenir Next LT Pro" w:hAnsi="Avenir Next LT Pro" w:cs="Calibri"/>
          <w:color w:val="161616"/>
          <w:spacing w:val="-2"/>
          <w:sz w:val="24"/>
        </w:rPr>
        <w:t xml:space="preserve">Yes </w:t>
      </w:r>
      <w:sdt>
        <w:sdtPr>
          <w:rPr>
            <w:rFonts w:ascii="MS Gothic" w:eastAsia="MS Gothic" w:hAnsi="MS Gothic" w:cs="Calibri"/>
            <w:color w:val="161616"/>
            <w:spacing w:val="-2"/>
            <w:sz w:val="24"/>
          </w:rPr>
          <w:id w:val="1679241433"/>
          <w14:checkbox>
            <w14:checked w14:val="1"/>
            <w14:checkedState w14:val="2612" w14:font="MS Gothic"/>
            <w14:uncheckedState w14:val="2610" w14:font="MS Gothic"/>
          </w14:checkbox>
        </w:sdtPr>
        <w:sdtEndPr/>
        <w:sdtContent>
          <w:r w:rsidRPr="0034346E">
            <w:rPr>
              <w:rFonts w:ascii="MS Gothic" w:eastAsia="MS Gothic" w:hAnsi="MS Gothic" w:cs="Calibri" w:hint="eastAsia"/>
              <w:color w:val="161616"/>
              <w:spacing w:val="-2"/>
              <w:sz w:val="24"/>
            </w:rPr>
            <w:t>☒</w:t>
          </w:r>
        </w:sdtContent>
      </w:sdt>
      <w:r w:rsidRPr="0034346E">
        <w:rPr>
          <w:rFonts w:ascii="Avenir Next LT Pro" w:hAnsi="Avenir Next LT Pro" w:cs="Calibri"/>
          <w:color w:val="161616"/>
          <w:spacing w:val="-2"/>
          <w:sz w:val="24"/>
        </w:rPr>
        <w:t xml:space="preserve">  No </w:t>
      </w:r>
      <w:sdt>
        <w:sdtPr>
          <w:rPr>
            <w:rFonts w:ascii="Segoe UI Symbol" w:hAnsi="Segoe UI Symbol" w:cs="Segoe UI Symbol"/>
            <w:color w:val="161616"/>
            <w:spacing w:val="-2"/>
            <w:sz w:val="24"/>
          </w:rPr>
          <w:id w:val="-335609585"/>
          <w14:checkbox>
            <w14:checked w14:val="0"/>
            <w14:checkedState w14:val="2612" w14:font="MS Gothic"/>
            <w14:uncheckedState w14:val="2610" w14:font="MS Gothic"/>
          </w14:checkbox>
        </w:sdtPr>
        <w:sdtEndPr/>
        <w:sdtContent>
          <w:r w:rsidRPr="0034346E">
            <w:rPr>
              <w:rFonts w:ascii="Segoe UI Symbol" w:hAnsi="Segoe UI Symbol" w:cs="Segoe UI Symbol"/>
              <w:color w:val="161616"/>
              <w:spacing w:val="-2"/>
              <w:sz w:val="24"/>
            </w:rPr>
            <w:t>☐</w:t>
          </w:r>
        </w:sdtContent>
      </w:sdt>
    </w:p>
    <w:p w14:paraId="3EF8208A" w14:textId="1E8D4734" w:rsidR="0034346E" w:rsidRDefault="0034346E" w:rsidP="0034346E">
      <w:pPr>
        <w:pStyle w:val="ListParagraph"/>
        <w:ind w:left="1800"/>
      </w:pPr>
    </w:p>
    <w:tbl>
      <w:tblPr>
        <w:tblW w:w="10187" w:type="dxa"/>
        <w:tblInd w:w="-270" w:type="dxa"/>
        <w:tblLook w:val="04A0" w:firstRow="1" w:lastRow="0" w:firstColumn="1" w:lastColumn="0" w:noHBand="0" w:noVBand="1"/>
      </w:tblPr>
      <w:tblGrid>
        <w:gridCol w:w="4680"/>
        <w:gridCol w:w="900"/>
        <w:gridCol w:w="4607"/>
      </w:tblGrid>
      <w:tr w:rsidR="0034346E" w:rsidRPr="007A0218" w14:paraId="28558076" w14:textId="77777777" w:rsidTr="003B2E0E">
        <w:tc>
          <w:tcPr>
            <w:tcW w:w="4680" w:type="dxa"/>
          </w:tcPr>
          <w:p w14:paraId="500535E8" w14:textId="77777777" w:rsidR="0034346E" w:rsidRPr="007A0218" w:rsidRDefault="0034346E" w:rsidP="00E771BA">
            <w:pPr>
              <w:tabs>
                <w:tab w:val="left" w:pos="720"/>
                <w:tab w:val="left" w:pos="1440"/>
                <w:tab w:val="left" w:pos="2160"/>
                <w:tab w:val="left" w:pos="2880"/>
                <w:tab w:val="left" w:pos="3600"/>
                <w:tab w:val="left" w:pos="4320"/>
                <w:tab w:val="left" w:pos="5040"/>
              </w:tabs>
              <w:jc w:val="both"/>
              <w:rPr>
                <w:rFonts w:ascii="Avenir Next LT Pro" w:hAnsi="Avenir Next LT Pro" w:cs="Calibri"/>
                <w:snapToGrid w:val="0"/>
                <w:sz w:val="24"/>
              </w:rPr>
            </w:pPr>
          </w:p>
          <w:p w14:paraId="72F1F512" w14:textId="77777777" w:rsidR="0034346E" w:rsidRPr="007A0218" w:rsidRDefault="0034346E" w:rsidP="00E771BA">
            <w:pPr>
              <w:pBdr>
                <w:bottom w:val="single" w:sz="12" w:space="1" w:color="auto"/>
              </w:pBdr>
              <w:tabs>
                <w:tab w:val="left" w:pos="720"/>
                <w:tab w:val="left" w:pos="1440"/>
                <w:tab w:val="left" w:pos="2160"/>
                <w:tab w:val="left" w:pos="2880"/>
                <w:tab w:val="left" w:pos="3600"/>
                <w:tab w:val="left" w:pos="4320"/>
                <w:tab w:val="left" w:pos="5040"/>
              </w:tabs>
              <w:jc w:val="both"/>
              <w:rPr>
                <w:rFonts w:ascii="Avenir Next LT Pro" w:hAnsi="Avenir Next LT Pro" w:cs="Calibri"/>
                <w:snapToGrid w:val="0"/>
                <w:sz w:val="24"/>
              </w:rPr>
            </w:pPr>
          </w:p>
          <w:p w14:paraId="4753B40A" w14:textId="77777777" w:rsidR="0034346E" w:rsidRDefault="0034346E" w:rsidP="00E771BA">
            <w:pPr>
              <w:tabs>
                <w:tab w:val="left" w:pos="720"/>
                <w:tab w:val="left" w:pos="1440"/>
                <w:tab w:val="left" w:pos="2160"/>
                <w:tab w:val="left" w:pos="2880"/>
                <w:tab w:val="left" w:pos="3600"/>
                <w:tab w:val="left" w:pos="4320"/>
                <w:tab w:val="left" w:pos="5040"/>
              </w:tabs>
              <w:jc w:val="both"/>
              <w:rPr>
                <w:rFonts w:ascii="Avenir Next LT Pro" w:hAnsi="Avenir Next LT Pro" w:cs="Calibri"/>
                <w:snapToGrid w:val="0"/>
                <w:sz w:val="24"/>
              </w:rPr>
            </w:pPr>
            <w:r w:rsidRPr="007A0218">
              <w:rPr>
                <w:rFonts w:ascii="Avenir Next LT Pro" w:hAnsi="Avenir Next LT Pro" w:cs="Calibri"/>
                <w:snapToGrid w:val="0"/>
                <w:sz w:val="24"/>
              </w:rPr>
              <w:t>James P. Ward, District Manager</w:t>
            </w:r>
          </w:p>
          <w:p w14:paraId="09B4EA98" w14:textId="77777777" w:rsidR="004D581F" w:rsidRDefault="004D581F" w:rsidP="00E771BA">
            <w:pPr>
              <w:tabs>
                <w:tab w:val="left" w:pos="720"/>
                <w:tab w:val="left" w:pos="1440"/>
                <w:tab w:val="left" w:pos="2160"/>
                <w:tab w:val="left" w:pos="2880"/>
                <w:tab w:val="left" w:pos="3600"/>
                <w:tab w:val="left" w:pos="4320"/>
                <w:tab w:val="left" w:pos="5040"/>
              </w:tabs>
              <w:jc w:val="both"/>
              <w:rPr>
                <w:rFonts w:ascii="Avenir Next LT Pro" w:hAnsi="Avenir Next LT Pro" w:cs="Calibri"/>
                <w:snapToGrid w:val="0"/>
                <w:sz w:val="24"/>
              </w:rPr>
            </w:pPr>
          </w:p>
          <w:p w14:paraId="02A3B6F1" w14:textId="77777777" w:rsidR="004D581F" w:rsidRPr="007A0218" w:rsidRDefault="004D581F" w:rsidP="00E771BA">
            <w:pPr>
              <w:tabs>
                <w:tab w:val="left" w:pos="720"/>
                <w:tab w:val="left" w:pos="1440"/>
                <w:tab w:val="left" w:pos="2160"/>
                <w:tab w:val="left" w:pos="2880"/>
                <w:tab w:val="left" w:pos="3600"/>
                <w:tab w:val="left" w:pos="4320"/>
                <w:tab w:val="left" w:pos="5040"/>
              </w:tabs>
              <w:jc w:val="both"/>
              <w:rPr>
                <w:rFonts w:ascii="Avenir Next LT Pro" w:hAnsi="Avenir Next LT Pro" w:cs="Calibri"/>
                <w:snapToGrid w:val="0"/>
                <w:sz w:val="24"/>
              </w:rPr>
            </w:pPr>
          </w:p>
          <w:p w14:paraId="712ED140" w14:textId="4F73503C" w:rsidR="0034346E" w:rsidRPr="007A0218" w:rsidRDefault="0034346E" w:rsidP="00E771BA">
            <w:pPr>
              <w:pBdr>
                <w:bottom w:val="single" w:sz="12" w:space="1" w:color="auto"/>
              </w:pBdr>
              <w:tabs>
                <w:tab w:val="left" w:pos="720"/>
                <w:tab w:val="left" w:pos="1440"/>
                <w:tab w:val="left" w:pos="2160"/>
                <w:tab w:val="left" w:pos="2880"/>
                <w:tab w:val="left" w:pos="3600"/>
                <w:tab w:val="left" w:pos="4320"/>
                <w:tab w:val="left" w:pos="5040"/>
              </w:tabs>
              <w:jc w:val="both"/>
              <w:rPr>
                <w:rFonts w:ascii="Avenir Next LT Pro" w:hAnsi="Avenir Next LT Pro" w:cs="Calibri"/>
                <w:snapToGrid w:val="0"/>
                <w:sz w:val="24"/>
              </w:rPr>
            </w:pPr>
          </w:p>
          <w:p w14:paraId="2C1E7A7D" w14:textId="77777777" w:rsidR="0034346E" w:rsidRPr="007A0218" w:rsidRDefault="0034346E" w:rsidP="00E771BA">
            <w:pPr>
              <w:tabs>
                <w:tab w:val="left" w:pos="720"/>
                <w:tab w:val="left" w:pos="1440"/>
                <w:tab w:val="left" w:pos="2160"/>
                <w:tab w:val="left" w:pos="2880"/>
                <w:tab w:val="left" w:pos="3600"/>
                <w:tab w:val="left" w:pos="4320"/>
                <w:tab w:val="left" w:pos="5040"/>
              </w:tabs>
              <w:jc w:val="both"/>
              <w:rPr>
                <w:rFonts w:ascii="Avenir Next LT Pro" w:hAnsi="Avenir Next LT Pro" w:cs="Calibri"/>
                <w:snapToGrid w:val="0"/>
                <w:sz w:val="24"/>
              </w:rPr>
            </w:pPr>
            <w:r w:rsidRPr="007A0218">
              <w:rPr>
                <w:rFonts w:ascii="Avenir Next LT Pro" w:hAnsi="Avenir Next LT Pro" w:cs="Calibri"/>
                <w:snapToGrid w:val="0"/>
                <w:sz w:val="24"/>
              </w:rPr>
              <w:t>Date</w:t>
            </w:r>
            <w:r w:rsidRPr="007A0218">
              <w:rPr>
                <w:rFonts w:ascii="Avenir Next LT Pro" w:hAnsi="Avenir Next LT Pro" w:cs="Calibri"/>
                <w:snapToGrid w:val="0"/>
                <w:sz w:val="24"/>
              </w:rPr>
              <w:tab/>
            </w:r>
          </w:p>
        </w:tc>
        <w:tc>
          <w:tcPr>
            <w:tcW w:w="900" w:type="dxa"/>
          </w:tcPr>
          <w:p w14:paraId="284DD92A" w14:textId="77777777" w:rsidR="0034346E" w:rsidRPr="007A0218" w:rsidRDefault="0034346E" w:rsidP="00E771BA">
            <w:pPr>
              <w:tabs>
                <w:tab w:val="left" w:pos="720"/>
                <w:tab w:val="left" w:pos="1440"/>
                <w:tab w:val="left" w:pos="2160"/>
                <w:tab w:val="left" w:pos="2880"/>
                <w:tab w:val="left" w:pos="3600"/>
                <w:tab w:val="left" w:pos="4320"/>
                <w:tab w:val="left" w:pos="5040"/>
              </w:tabs>
              <w:jc w:val="both"/>
              <w:rPr>
                <w:rFonts w:ascii="Avenir Next LT Pro" w:hAnsi="Avenir Next LT Pro" w:cs="Calibri"/>
                <w:snapToGrid w:val="0"/>
                <w:sz w:val="24"/>
              </w:rPr>
            </w:pPr>
          </w:p>
        </w:tc>
        <w:tc>
          <w:tcPr>
            <w:tcW w:w="4607" w:type="dxa"/>
          </w:tcPr>
          <w:p w14:paraId="4D90EC3C" w14:textId="77777777" w:rsidR="0034346E" w:rsidRPr="007A0218" w:rsidRDefault="0034346E" w:rsidP="00E771BA">
            <w:pPr>
              <w:pBdr>
                <w:bottom w:val="single" w:sz="12" w:space="1" w:color="auto"/>
              </w:pBdr>
              <w:tabs>
                <w:tab w:val="left" w:pos="720"/>
                <w:tab w:val="left" w:pos="1440"/>
                <w:tab w:val="left" w:pos="2160"/>
                <w:tab w:val="left" w:pos="2880"/>
                <w:tab w:val="left" w:pos="3600"/>
                <w:tab w:val="left" w:pos="4320"/>
                <w:tab w:val="left" w:pos="5040"/>
              </w:tabs>
              <w:jc w:val="both"/>
              <w:rPr>
                <w:rFonts w:ascii="Avenir Next LT Pro" w:hAnsi="Avenir Next LT Pro" w:cs="Calibri"/>
                <w:snapToGrid w:val="0"/>
                <w:sz w:val="24"/>
              </w:rPr>
            </w:pPr>
          </w:p>
          <w:p w14:paraId="4BC39AAE" w14:textId="77777777" w:rsidR="0034346E" w:rsidRPr="007A0218" w:rsidRDefault="0034346E" w:rsidP="00E771BA">
            <w:pPr>
              <w:pBdr>
                <w:bottom w:val="single" w:sz="12" w:space="1" w:color="auto"/>
              </w:pBdr>
              <w:tabs>
                <w:tab w:val="left" w:pos="720"/>
                <w:tab w:val="left" w:pos="1440"/>
                <w:tab w:val="left" w:pos="2160"/>
                <w:tab w:val="left" w:pos="2880"/>
                <w:tab w:val="left" w:pos="3600"/>
                <w:tab w:val="left" w:pos="4320"/>
                <w:tab w:val="left" w:pos="5040"/>
              </w:tabs>
              <w:jc w:val="both"/>
              <w:rPr>
                <w:rFonts w:ascii="Avenir Next LT Pro" w:hAnsi="Avenir Next LT Pro" w:cs="Calibri"/>
                <w:snapToGrid w:val="0"/>
                <w:sz w:val="24"/>
              </w:rPr>
            </w:pPr>
          </w:p>
          <w:p w14:paraId="2A11D9BB" w14:textId="6C405CF9" w:rsidR="0034346E" w:rsidRDefault="00A003F3" w:rsidP="00E771BA">
            <w:pPr>
              <w:tabs>
                <w:tab w:val="left" w:pos="720"/>
                <w:tab w:val="left" w:pos="1440"/>
                <w:tab w:val="left" w:pos="2160"/>
                <w:tab w:val="left" w:pos="2880"/>
                <w:tab w:val="left" w:pos="3600"/>
                <w:tab w:val="left" w:pos="4320"/>
                <w:tab w:val="left" w:pos="5040"/>
              </w:tabs>
              <w:jc w:val="both"/>
              <w:rPr>
                <w:rFonts w:ascii="Avenir Next LT Pro" w:hAnsi="Avenir Next LT Pro" w:cs="Calibri"/>
                <w:snapToGrid w:val="0"/>
                <w:sz w:val="24"/>
              </w:rPr>
            </w:pPr>
            <w:r>
              <w:rPr>
                <w:rFonts w:ascii="Avenir Next LT Pro" w:hAnsi="Avenir Next LT Pro" w:cs="Calibri"/>
                <w:snapToGrid w:val="0"/>
                <w:sz w:val="24"/>
              </w:rPr>
              <w:t>Tina Golub</w:t>
            </w:r>
            <w:r w:rsidR="0034346E" w:rsidRPr="007A0218">
              <w:rPr>
                <w:rFonts w:ascii="Avenir Next LT Pro" w:hAnsi="Avenir Next LT Pro" w:cs="Calibri"/>
                <w:snapToGrid w:val="0"/>
                <w:sz w:val="24"/>
              </w:rPr>
              <w:t>, Chair</w:t>
            </w:r>
            <w:r>
              <w:rPr>
                <w:rFonts w:ascii="Avenir Next LT Pro" w:hAnsi="Avenir Next LT Pro" w:cs="Calibri"/>
                <w:snapToGrid w:val="0"/>
                <w:sz w:val="24"/>
              </w:rPr>
              <w:t>person</w:t>
            </w:r>
          </w:p>
          <w:p w14:paraId="73FFB97E" w14:textId="77777777" w:rsidR="004D581F" w:rsidRDefault="004D581F" w:rsidP="00E771BA">
            <w:pPr>
              <w:tabs>
                <w:tab w:val="left" w:pos="720"/>
                <w:tab w:val="left" w:pos="1440"/>
                <w:tab w:val="left" w:pos="2160"/>
                <w:tab w:val="left" w:pos="2880"/>
                <w:tab w:val="left" w:pos="3600"/>
                <w:tab w:val="left" w:pos="4320"/>
                <w:tab w:val="left" w:pos="5040"/>
              </w:tabs>
              <w:jc w:val="both"/>
              <w:rPr>
                <w:rFonts w:ascii="Avenir Next LT Pro" w:hAnsi="Avenir Next LT Pro" w:cs="Calibri"/>
                <w:snapToGrid w:val="0"/>
                <w:sz w:val="24"/>
              </w:rPr>
            </w:pPr>
          </w:p>
          <w:p w14:paraId="2FA2895D" w14:textId="77777777" w:rsidR="004D581F" w:rsidRPr="007A0218" w:rsidRDefault="004D581F" w:rsidP="00E771BA">
            <w:pPr>
              <w:tabs>
                <w:tab w:val="left" w:pos="720"/>
                <w:tab w:val="left" w:pos="1440"/>
                <w:tab w:val="left" w:pos="2160"/>
                <w:tab w:val="left" w:pos="2880"/>
                <w:tab w:val="left" w:pos="3600"/>
                <w:tab w:val="left" w:pos="4320"/>
                <w:tab w:val="left" w:pos="5040"/>
              </w:tabs>
              <w:jc w:val="both"/>
              <w:rPr>
                <w:rFonts w:ascii="Avenir Next LT Pro" w:hAnsi="Avenir Next LT Pro" w:cs="Calibri"/>
                <w:snapToGrid w:val="0"/>
                <w:sz w:val="24"/>
              </w:rPr>
            </w:pPr>
          </w:p>
          <w:p w14:paraId="09DAB095" w14:textId="405116AD" w:rsidR="0034346E" w:rsidRPr="007A0218" w:rsidRDefault="0034346E" w:rsidP="00E771BA">
            <w:pPr>
              <w:pBdr>
                <w:bottom w:val="single" w:sz="12" w:space="1" w:color="auto"/>
              </w:pBdr>
              <w:tabs>
                <w:tab w:val="left" w:pos="720"/>
                <w:tab w:val="left" w:pos="1440"/>
                <w:tab w:val="left" w:pos="2160"/>
                <w:tab w:val="left" w:pos="2880"/>
                <w:tab w:val="left" w:pos="3600"/>
                <w:tab w:val="left" w:pos="4320"/>
                <w:tab w:val="left" w:pos="5040"/>
              </w:tabs>
              <w:jc w:val="both"/>
              <w:rPr>
                <w:rFonts w:ascii="Avenir Next LT Pro" w:hAnsi="Avenir Next LT Pro" w:cs="Calibri"/>
                <w:snapToGrid w:val="0"/>
                <w:sz w:val="24"/>
              </w:rPr>
            </w:pPr>
          </w:p>
          <w:p w14:paraId="25B4E8D9" w14:textId="77777777" w:rsidR="0034346E" w:rsidRPr="007A0218" w:rsidRDefault="0034346E" w:rsidP="00E771BA">
            <w:pPr>
              <w:tabs>
                <w:tab w:val="left" w:pos="720"/>
                <w:tab w:val="left" w:pos="1440"/>
                <w:tab w:val="left" w:pos="2160"/>
                <w:tab w:val="left" w:pos="2880"/>
                <w:tab w:val="left" w:pos="3600"/>
                <w:tab w:val="left" w:pos="4320"/>
                <w:tab w:val="left" w:pos="5040"/>
              </w:tabs>
              <w:jc w:val="both"/>
              <w:rPr>
                <w:rFonts w:ascii="Avenir Next LT Pro" w:hAnsi="Avenir Next LT Pro" w:cs="Calibri"/>
                <w:snapToGrid w:val="0"/>
                <w:sz w:val="24"/>
              </w:rPr>
            </w:pPr>
            <w:r w:rsidRPr="007A0218">
              <w:rPr>
                <w:rFonts w:ascii="Avenir Next LT Pro" w:hAnsi="Avenir Next LT Pro" w:cs="Calibri"/>
                <w:snapToGrid w:val="0"/>
                <w:sz w:val="24"/>
              </w:rPr>
              <w:t>Date</w:t>
            </w:r>
          </w:p>
        </w:tc>
      </w:tr>
    </w:tbl>
    <w:p w14:paraId="01070C47" w14:textId="1A2277E0" w:rsidR="00A021D0" w:rsidRPr="0034346E" w:rsidRDefault="00A021D0" w:rsidP="0034346E">
      <w:pPr>
        <w:pStyle w:val="ListParagraph"/>
        <w:autoSpaceDE w:val="0"/>
        <w:autoSpaceDN w:val="0"/>
        <w:adjustRightInd w:val="0"/>
        <w:ind w:left="1800"/>
        <w:rPr>
          <w:rFonts w:ascii="Avenir Next LT Pro" w:hAnsi="Avenir Next LT Pro" w:cs="Calibri"/>
          <w:sz w:val="22"/>
          <w:szCs w:val="22"/>
        </w:rPr>
      </w:pPr>
    </w:p>
    <w:p w14:paraId="5FD397D7" w14:textId="1D4BAC51" w:rsidR="00E56807" w:rsidRDefault="00E56807" w:rsidP="00A021D0">
      <w:pPr>
        <w:tabs>
          <w:tab w:val="left" w:pos="9090"/>
        </w:tabs>
        <w:rPr>
          <w:rFonts w:ascii="Avenir Next LT Pro" w:hAnsi="Avenir Next LT Pro" w:cs="Calibri"/>
          <w:b/>
          <w:bCs/>
          <w:sz w:val="22"/>
          <w:szCs w:val="22"/>
        </w:rPr>
      </w:pPr>
    </w:p>
    <w:sectPr w:rsidR="00E56807" w:rsidSect="00DC58BC">
      <w:headerReference w:type="default" r:id="rId14"/>
      <w:footerReference w:type="default" r:id="rId15"/>
      <w:pgSz w:w="12240" w:h="15840" w:code="1"/>
      <w:pgMar w:top="634" w:right="1080" w:bottom="1267" w:left="1080" w:header="720" w:footer="115"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E02A82A" w14:textId="77777777" w:rsidR="00A36FB1" w:rsidRDefault="00A36FB1" w:rsidP="001E7D29">
      <w:pPr>
        <w:spacing w:line="240" w:lineRule="auto"/>
      </w:pPr>
      <w:r>
        <w:separator/>
      </w:r>
    </w:p>
  </w:endnote>
  <w:endnote w:type="continuationSeparator" w:id="0">
    <w:p w14:paraId="12A197CC" w14:textId="77777777" w:rsidR="00A36FB1" w:rsidRDefault="00A36FB1" w:rsidP="001E7D29">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venir Next LT Pro">
    <w:charset w:val="00"/>
    <w:family w:val="swiss"/>
    <w:pitch w:val="variable"/>
    <w:sig w:usb0="800000EF" w:usb1="5000204A" w:usb2="00000000" w:usb3="00000000" w:csb0="00000093" w:csb1="00000000"/>
  </w:font>
  <w:font w:name="Arial">
    <w:panose1 w:val="020B0604020202020204"/>
    <w:charset w:val="00"/>
    <w:family w:val="swiss"/>
    <w:pitch w:val="variable"/>
    <w:sig w:usb0="E0002EFF" w:usb1="C000785B" w:usb2="00000009" w:usb3="00000000" w:csb0="000001FF" w:csb1="00000000"/>
  </w:font>
  <w:font w:name="SimHei">
    <w:panose1 w:val="02010600030101010101"/>
    <w:charset w:val="86"/>
    <w:family w:val="modern"/>
    <w:pitch w:val="fixed"/>
    <w:sig w:usb0="800002BF" w:usb1="38CF7CFA" w:usb2="00000016" w:usb3="00000000" w:csb0="00040001"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0002EFF" w:usb1="C000247B" w:usb2="00000009" w:usb3="00000000" w:csb0="000001FF" w:csb1="00000000"/>
  </w:font>
  <w:font w:name="Consolas">
    <w:panose1 w:val="020B0609020204030204"/>
    <w:charset w:val="00"/>
    <w:family w:val="modern"/>
    <w:pitch w:val="fixed"/>
    <w:sig w:usb0="E00006FF" w:usb1="0000FCFF" w:usb2="00000001"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5000" w:type="pct"/>
      <w:jc w:val="center"/>
      <w:tblCellMar>
        <w:top w:w="144" w:type="dxa"/>
        <w:left w:w="115" w:type="dxa"/>
        <w:bottom w:w="144" w:type="dxa"/>
        <w:right w:w="115" w:type="dxa"/>
      </w:tblCellMar>
      <w:tblLook w:val="04A0" w:firstRow="1" w:lastRow="0" w:firstColumn="1" w:lastColumn="0" w:noHBand="0" w:noVBand="1"/>
    </w:tblPr>
    <w:tblGrid>
      <w:gridCol w:w="5046"/>
      <w:gridCol w:w="5034"/>
    </w:tblGrid>
    <w:tr w:rsidR="00527079" w14:paraId="4295CBA0" w14:textId="77777777">
      <w:trPr>
        <w:trHeight w:hRule="exact" w:val="115"/>
        <w:jc w:val="center"/>
      </w:trPr>
      <w:tc>
        <w:tcPr>
          <w:tcW w:w="4686" w:type="dxa"/>
          <w:shd w:val="clear" w:color="auto" w:fill="123869" w:themeFill="accent1"/>
          <w:tcMar>
            <w:top w:w="0" w:type="dxa"/>
            <w:bottom w:w="0" w:type="dxa"/>
          </w:tcMar>
        </w:tcPr>
        <w:p w14:paraId="78B117A6" w14:textId="77777777" w:rsidR="00527079" w:rsidRDefault="00527079">
          <w:pPr>
            <w:pStyle w:val="Header"/>
            <w:rPr>
              <w:caps/>
              <w:sz w:val="18"/>
            </w:rPr>
          </w:pPr>
        </w:p>
      </w:tc>
      <w:tc>
        <w:tcPr>
          <w:tcW w:w="4674" w:type="dxa"/>
          <w:shd w:val="clear" w:color="auto" w:fill="123869" w:themeFill="accent1"/>
          <w:tcMar>
            <w:top w:w="0" w:type="dxa"/>
            <w:bottom w:w="0" w:type="dxa"/>
          </w:tcMar>
        </w:tcPr>
        <w:p w14:paraId="3CE54506" w14:textId="77777777" w:rsidR="00527079" w:rsidRDefault="00527079">
          <w:pPr>
            <w:pStyle w:val="Header"/>
            <w:jc w:val="right"/>
            <w:rPr>
              <w:caps/>
              <w:sz w:val="18"/>
            </w:rPr>
          </w:pPr>
        </w:p>
      </w:tc>
    </w:tr>
    <w:tr w:rsidR="00527079" w14:paraId="440EAA19" w14:textId="77777777">
      <w:trPr>
        <w:jc w:val="center"/>
      </w:trPr>
      <w:sdt>
        <w:sdtPr>
          <w:rPr>
            <w:caps/>
            <w:color w:val="808080" w:themeColor="background1" w:themeShade="80"/>
            <w:sz w:val="18"/>
            <w:szCs w:val="18"/>
          </w:rPr>
          <w:alias w:val="Author"/>
          <w:tag w:val=""/>
          <w:id w:val="1534151868"/>
          <w:placeholder>
            <w:docPart w:val="F3A0235DB2464A828EA42532354EC4E0"/>
          </w:placeholder>
          <w:dataBinding w:prefixMappings="xmlns:ns0='http://purl.org/dc/elements/1.1/' xmlns:ns1='http://schemas.openxmlformats.org/package/2006/metadata/core-properties' " w:xpath="/ns1:coreProperties[1]/ns0:creator[1]" w:storeItemID="{6C3C8BC8-F283-45AE-878A-BAB7291924A1}"/>
          <w:text/>
        </w:sdtPr>
        <w:sdtEndPr/>
        <w:sdtContent>
          <w:tc>
            <w:tcPr>
              <w:tcW w:w="4686" w:type="dxa"/>
              <w:vAlign w:val="center"/>
            </w:tcPr>
            <w:p w14:paraId="07B187CE" w14:textId="6D248572" w:rsidR="00527079" w:rsidRDefault="00C14A15">
              <w:pPr>
                <w:pStyle w:val="Footer"/>
                <w:rPr>
                  <w:caps/>
                  <w:color w:val="808080" w:themeColor="background1" w:themeShade="80"/>
                  <w:sz w:val="18"/>
                  <w:szCs w:val="18"/>
                </w:rPr>
              </w:pPr>
              <w:r>
                <w:rPr>
                  <w:caps/>
                  <w:color w:val="808080" w:themeColor="background1" w:themeShade="80"/>
                  <w:sz w:val="18"/>
                  <w:szCs w:val="18"/>
                </w:rPr>
                <w:t xml:space="preserve">James P. Ward                               </w:t>
              </w:r>
              <w:r w:rsidR="0076137D">
                <w:rPr>
                  <w:caps/>
                  <w:color w:val="808080" w:themeColor="background1" w:themeShade="80"/>
                  <w:sz w:val="18"/>
                  <w:szCs w:val="18"/>
                </w:rPr>
                <w:t xml:space="preserve">    </w:t>
              </w:r>
              <w:r>
                <w:rPr>
                  <w:caps/>
                  <w:color w:val="808080" w:themeColor="background1" w:themeShade="80"/>
                  <w:sz w:val="18"/>
                  <w:szCs w:val="18"/>
                </w:rPr>
                <w:t>Phone: 954.658.4900</w:t>
              </w:r>
            </w:p>
          </w:tc>
        </w:sdtContent>
      </w:sdt>
      <w:tc>
        <w:tcPr>
          <w:tcW w:w="4674" w:type="dxa"/>
          <w:vAlign w:val="center"/>
        </w:tcPr>
        <w:p w14:paraId="40B392AC" w14:textId="28178A88" w:rsidR="00527079" w:rsidRDefault="00D71A1C">
          <w:pPr>
            <w:pStyle w:val="Footer"/>
            <w:jc w:val="right"/>
            <w:rPr>
              <w:caps/>
              <w:color w:val="808080" w:themeColor="background1" w:themeShade="80"/>
              <w:sz w:val="18"/>
              <w:szCs w:val="18"/>
            </w:rPr>
          </w:pPr>
          <w:r>
            <w:rPr>
              <w:caps/>
              <w:color w:val="808080" w:themeColor="background1" w:themeShade="80"/>
              <w:sz w:val="18"/>
              <w:szCs w:val="18"/>
            </w:rPr>
            <w:t xml:space="preserve">Email: </w:t>
          </w:r>
          <w:r w:rsidR="0076137D">
            <w:rPr>
              <w:caps/>
              <w:color w:val="808080" w:themeColor="background1" w:themeShade="80"/>
              <w:sz w:val="18"/>
              <w:szCs w:val="18"/>
            </w:rPr>
            <w:t>WARDj@PFM.com</w:t>
          </w:r>
          <w:r>
            <w:rPr>
              <w:caps/>
              <w:color w:val="808080" w:themeColor="background1" w:themeShade="80"/>
              <w:sz w:val="18"/>
              <w:szCs w:val="18"/>
            </w:rPr>
            <w:t xml:space="preserve">               </w:t>
          </w:r>
          <w:r w:rsidR="00527079">
            <w:rPr>
              <w:caps/>
              <w:color w:val="808080" w:themeColor="background1" w:themeShade="80"/>
              <w:sz w:val="18"/>
              <w:szCs w:val="18"/>
            </w:rPr>
            <w:fldChar w:fldCharType="begin"/>
          </w:r>
          <w:r w:rsidR="00527079">
            <w:rPr>
              <w:caps/>
              <w:color w:val="808080" w:themeColor="background1" w:themeShade="80"/>
              <w:sz w:val="18"/>
              <w:szCs w:val="18"/>
            </w:rPr>
            <w:instrText xml:space="preserve"> PAGE   \* MERGEFORMAT </w:instrText>
          </w:r>
          <w:r w:rsidR="00527079">
            <w:rPr>
              <w:caps/>
              <w:color w:val="808080" w:themeColor="background1" w:themeShade="80"/>
              <w:sz w:val="18"/>
              <w:szCs w:val="18"/>
            </w:rPr>
            <w:fldChar w:fldCharType="separate"/>
          </w:r>
          <w:r w:rsidR="00527079">
            <w:rPr>
              <w:caps/>
              <w:noProof/>
              <w:color w:val="808080" w:themeColor="background1" w:themeShade="80"/>
              <w:sz w:val="18"/>
              <w:szCs w:val="18"/>
            </w:rPr>
            <w:t>2</w:t>
          </w:r>
          <w:r w:rsidR="00527079">
            <w:rPr>
              <w:caps/>
              <w:noProof/>
              <w:color w:val="808080" w:themeColor="background1" w:themeShade="80"/>
              <w:sz w:val="18"/>
              <w:szCs w:val="18"/>
            </w:rPr>
            <w:fldChar w:fldCharType="end"/>
          </w:r>
        </w:p>
      </w:tc>
    </w:tr>
  </w:tbl>
  <w:p w14:paraId="02FD1292" w14:textId="1605D460" w:rsidR="009509F7" w:rsidRDefault="009509F7">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23C2B29" w14:textId="77777777" w:rsidR="00A36FB1" w:rsidRDefault="00A36FB1" w:rsidP="001E7D29">
      <w:pPr>
        <w:spacing w:line="240" w:lineRule="auto"/>
      </w:pPr>
      <w:r>
        <w:separator/>
      </w:r>
    </w:p>
  </w:footnote>
  <w:footnote w:type="continuationSeparator" w:id="0">
    <w:p w14:paraId="344D0C25" w14:textId="77777777" w:rsidR="00A36FB1" w:rsidRDefault="00A36FB1" w:rsidP="001E7D29">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EF0B80" w14:textId="719628B9" w:rsidR="00DC58BC" w:rsidRPr="00DC58BC" w:rsidRDefault="00DC58BC" w:rsidP="00DC58BC">
    <w:pPr>
      <w:pStyle w:val="Header"/>
      <w:ind w:left="0"/>
      <w:jc w:val="center"/>
      <w:rPr>
        <w:rFonts w:ascii="Avenir Next LT Pro" w:hAnsi="Avenir Next LT Pro"/>
      </w:rPr>
    </w:pPr>
    <w:r w:rsidRPr="00DC58BC">
      <w:rPr>
        <w:rFonts w:ascii="Avenir Next LT Pro" w:hAnsi="Avenir Next LT Pro"/>
      </w:rPr>
      <w:t>Exhibit A – Goals, Objectives and Annual Reporting Form</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E48C5E2A"/>
    <w:lvl w:ilvl="0">
      <w:start w:val="1"/>
      <w:numFmt w:val="decimal"/>
      <w:pStyle w:val="ListNumber5"/>
      <w:lvlText w:val="%1."/>
      <w:lvlJc w:val="left"/>
      <w:pPr>
        <w:tabs>
          <w:tab w:val="num" w:pos="3708"/>
        </w:tabs>
        <w:ind w:left="3708" w:hanging="360"/>
      </w:pPr>
    </w:lvl>
  </w:abstractNum>
  <w:abstractNum w:abstractNumId="1" w15:restartNumberingAfterBreak="0">
    <w:nsid w:val="FFFFFF7D"/>
    <w:multiLevelType w:val="singleLevel"/>
    <w:tmpl w:val="933AA1FC"/>
    <w:lvl w:ilvl="0">
      <w:start w:val="1"/>
      <w:numFmt w:val="decimal"/>
      <w:pStyle w:val="ListNumber4"/>
      <w:lvlText w:val="%1."/>
      <w:lvlJc w:val="left"/>
      <w:pPr>
        <w:tabs>
          <w:tab w:val="num" w:pos="1440"/>
        </w:tabs>
        <w:ind w:left="1440" w:hanging="360"/>
      </w:pPr>
    </w:lvl>
  </w:abstractNum>
  <w:abstractNum w:abstractNumId="2" w15:restartNumberingAfterBreak="0">
    <w:nsid w:val="FFFFFF7E"/>
    <w:multiLevelType w:val="singleLevel"/>
    <w:tmpl w:val="5C26B77C"/>
    <w:lvl w:ilvl="0">
      <w:start w:val="1"/>
      <w:numFmt w:val="lowerLetter"/>
      <w:pStyle w:val="ListNumber3"/>
      <w:lvlText w:val="%1)"/>
      <w:lvlJc w:val="left"/>
      <w:pPr>
        <w:tabs>
          <w:tab w:val="num" w:pos="1080"/>
        </w:tabs>
        <w:ind w:left="1080" w:hanging="360"/>
      </w:pPr>
      <w:rPr>
        <w:rFonts w:hint="default"/>
      </w:rPr>
    </w:lvl>
  </w:abstractNum>
  <w:abstractNum w:abstractNumId="3" w15:restartNumberingAfterBreak="0">
    <w:nsid w:val="FFFFFF80"/>
    <w:multiLevelType w:val="singleLevel"/>
    <w:tmpl w:val="6314739A"/>
    <w:lvl w:ilvl="0">
      <w:start w:val="1"/>
      <w:numFmt w:val="bullet"/>
      <w:pStyle w:val="ListBullet5"/>
      <w:lvlText w:val=""/>
      <w:lvlJc w:val="left"/>
      <w:pPr>
        <w:tabs>
          <w:tab w:val="num" w:pos="1800"/>
        </w:tabs>
        <w:ind w:left="1800" w:hanging="360"/>
      </w:pPr>
      <w:rPr>
        <w:rFonts w:ascii="Symbol" w:hAnsi="Symbol" w:hint="default"/>
      </w:rPr>
    </w:lvl>
  </w:abstractNum>
  <w:abstractNum w:abstractNumId="4" w15:restartNumberingAfterBreak="0">
    <w:nsid w:val="FFFFFF81"/>
    <w:multiLevelType w:val="singleLevel"/>
    <w:tmpl w:val="55DEA4B6"/>
    <w:lvl w:ilvl="0">
      <w:start w:val="1"/>
      <w:numFmt w:val="bullet"/>
      <w:pStyle w:val="ListBullet4"/>
      <w:lvlText w:val=""/>
      <w:lvlJc w:val="left"/>
      <w:pPr>
        <w:tabs>
          <w:tab w:val="num" w:pos="1440"/>
        </w:tabs>
        <w:ind w:left="1440" w:hanging="360"/>
      </w:pPr>
      <w:rPr>
        <w:rFonts w:ascii="Symbol" w:hAnsi="Symbol" w:hint="default"/>
      </w:rPr>
    </w:lvl>
  </w:abstractNum>
  <w:abstractNum w:abstractNumId="5" w15:restartNumberingAfterBreak="0">
    <w:nsid w:val="FFFFFF82"/>
    <w:multiLevelType w:val="singleLevel"/>
    <w:tmpl w:val="760AC8EA"/>
    <w:lvl w:ilvl="0">
      <w:start w:val="1"/>
      <w:numFmt w:val="bullet"/>
      <w:pStyle w:val="ListBullet3"/>
      <w:lvlText w:val=""/>
      <w:lvlJc w:val="left"/>
      <w:pPr>
        <w:tabs>
          <w:tab w:val="num" w:pos="1080"/>
        </w:tabs>
        <w:ind w:left="1080" w:hanging="360"/>
      </w:pPr>
      <w:rPr>
        <w:rFonts w:ascii="Symbol" w:hAnsi="Symbol" w:hint="default"/>
      </w:rPr>
    </w:lvl>
  </w:abstractNum>
  <w:abstractNum w:abstractNumId="6" w15:restartNumberingAfterBreak="0">
    <w:nsid w:val="FFFFFF83"/>
    <w:multiLevelType w:val="singleLevel"/>
    <w:tmpl w:val="8A38F804"/>
    <w:lvl w:ilvl="0">
      <w:start w:val="1"/>
      <w:numFmt w:val="bullet"/>
      <w:pStyle w:val="ListBullet2"/>
      <w:lvlText w:val=""/>
      <w:lvlJc w:val="left"/>
      <w:pPr>
        <w:tabs>
          <w:tab w:val="num" w:pos="720"/>
        </w:tabs>
        <w:ind w:left="720" w:hanging="360"/>
      </w:pPr>
      <w:rPr>
        <w:rFonts w:ascii="Symbol" w:hAnsi="Symbol" w:hint="default"/>
      </w:rPr>
    </w:lvl>
  </w:abstractNum>
  <w:abstractNum w:abstractNumId="7" w15:restartNumberingAfterBreak="0">
    <w:nsid w:val="FFFFFF89"/>
    <w:multiLevelType w:val="singleLevel"/>
    <w:tmpl w:val="0C6E2CDC"/>
    <w:lvl w:ilvl="0">
      <w:start w:val="1"/>
      <w:numFmt w:val="bullet"/>
      <w:pStyle w:val="ListBullet"/>
      <w:lvlText w:val=""/>
      <w:lvlJc w:val="left"/>
      <w:pPr>
        <w:tabs>
          <w:tab w:val="num" w:pos="360"/>
        </w:tabs>
        <w:ind w:left="360" w:hanging="360"/>
      </w:pPr>
      <w:rPr>
        <w:rFonts w:ascii="Symbol" w:hAnsi="Symbol" w:hint="default"/>
      </w:rPr>
    </w:lvl>
  </w:abstractNum>
  <w:abstractNum w:abstractNumId="8" w15:restartNumberingAfterBreak="0">
    <w:nsid w:val="03BA2044"/>
    <w:multiLevelType w:val="hybridMultilevel"/>
    <w:tmpl w:val="EE083E8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17A66BEC"/>
    <w:multiLevelType w:val="hybridMultilevel"/>
    <w:tmpl w:val="19D6835E"/>
    <w:lvl w:ilvl="0" w:tplc="04090017">
      <w:start w:val="1"/>
      <w:numFmt w:val="lowerLetter"/>
      <w:lvlText w:val="%1)"/>
      <w:lvlJc w:val="left"/>
      <w:pPr>
        <w:ind w:left="1152" w:hanging="360"/>
      </w:pPr>
    </w:lvl>
    <w:lvl w:ilvl="1" w:tplc="04090019" w:tentative="1">
      <w:start w:val="1"/>
      <w:numFmt w:val="lowerLetter"/>
      <w:lvlText w:val="%2."/>
      <w:lvlJc w:val="left"/>
      <w:pPr>
        <w:ind w:left="1872" w:hanging="360"/>
      </w:pPr>
    </w:lvl>
    <w:lvl w:ilvl="2" w:tplc="0409001B" w:tentative="1">
      <w:start w:val="1"/>
      <w:numFmt w:val="lowerRoman"/>
      <w:lvlText w:val="%3."/>
      <w:lvlJc w:val="right"/>
      <w:pPr>
        <w:ind w:left="2592" w:hanging="180"/>
      </w:pPr>
    </w:lvl>
    <w:lvl w:ilvl="3" w:tplc="0409000F" w:tentative="1">
      <w:start w:val="1"/>
      <w:numFmt w:val="decimal"/>
      <w:lvlText w:val="%4."/>
      <w:lvlJc w:val="left"/>
      <w:pPr>
        <w:ind w:left="3312" w:hanging="360"/>
      </w:pPr>
    </w:lvl>
    <w:lvl w:ilvl="4" w:tplc="04090019" w:tentative="1">
      <w:start w:val="1"/>
      <w:numFmt w:val="lowerLetter"/>
      <w:lvlText w:val="%5."/>
      <w:lvlJc w:val="left"/>
      <w:pPr>
        <w:ind w:left="4032" w:hanging="360"/>
      </w:pPr>
    </w:lvl>
    <w:lvl w:ilvl="5" w:tplc="0409001B" w:tentative="1">
      <w:start w:val="1"/>
      <w:numFmt w:val="lowerRoman"/>
      <w:lvlText w:val="%6."/>
      <w:lvlJc w:val="right"/>
      <w:pPr>
        <w:ind w:left="4752" w:hanging="180"/>
      </w:pPr>
    </w:lvl>
    <w:lvl w:ilvl="6" w:tplc="0409000F" w:tentative="1">
      <w:start w:val="1"/>
      <w:numFmt w:val="decimal"/>
      <w:lvlText w:val="%7."/>
      <w:lvlJc w:val="left"/>
      <w:pPr>
        <w:ind w:left="5472" w:hanging="360"/>
      </w:pPr>
    </w:lvl>
    <w:lvl w:ilvl="7" w:tplc="04090019" w:tentative="1">
      <w:start w:val="1"/>
      <w:numFmt w:val="lowerLetter"/>
      <w:lvlText w:val="%8."/>
      <w:lvlJc w:val="left"/>
      <w:pPr>
        <w:ind w:left="6192" w:hanging="360"/>
      </w:pPr>
    </w:lvl>
    <w:lvl w:ilvl="8" w:tplc="0409001B" w:tentative="1">
      <w:start w:val="1"/>
      <w:numFmt w:val="lowerRoman"/>
      <w:lvlText w:val="%9."/>
      <w:lvlJc w:val="right"/>
      <w:pPr>
        <w:ind w:left="6912" w:hanging="180"/>
      </w:pPr>
    </w:lvl>
  </w:abstractNum>
  <w:abstractNum w:abstractNumId="10" w15:restartNumberingAfterBreak="0">
    <w:nsid w:val="1B8853E6"/>
    <w:multiLevelType w:val="hybridMultilevel"/>
    <w:tmpl w:val="39D62C9C"/>
    <w:lvl w:ilvl="0" w:tplc="AD5C1450">
      <w:start w:val="1"/>
      <w:numFmt w:val="decimal"/>
      <w:lvlText w:val="%1)"/>
      <w:lvlJc w:val="left"/>
      <w:pPr>
        <w:ind w:left="720" w:hanging="360"/>
      </w:pPr>
      <w:rPr>
        <w:sz w:val="24"/>
        <w:szCs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1CA21FD0"/>
    <w:multiLevelType w:val="hybridMultilevel"/>
    <w:tmpl w:val="6986B19A"/>
    <w:lvl w:ilvl="0" w:tplc="04090013">
      <w:start w:val="1"/>
      <w:numFmt w:val="upperRoman"/>
      <w:lvlText w:val="%1."/>
      <w:lvlJc w:val="right"/>
      <w:pPr>
        <w:ind w:left="765" w:hanging="360"/>
      </w:pPr>
    </w:lvl>
    <w:lvl w:ilvl="1" w:tplc="04090019" w:tentative="1">
      <w:start w:val="1"/>
      <w:numFmt w:val="lowerLetter"/>
      <w:lvlText w:val="%2."/>
      <w:lvlJc w:val="left"/>
      <w:pPr>
        <w:ind w:left="1485" w:hanging="360"/>
      </w:pPr>
    </w:lvl>
    <w:lvl w:ilvl="2" w:tplc="0409001B" w:tentative="1">
      <w:start w:val="1"/>
      <w:numFmt w:val="lowerRoman"/>
      <w:lvlText w:val="%3."/>
      <w:lvlJc w:val="right"/>
      <w:pPr>
        <w:ind w:left="2205" w:hanging="180"/>
      </w:pPr>
    </w:lvl>
    <w:lvl w:ilvl="3" w:tplc="0409000F" w:tentative="1">
      <w:start w:val="1"/>
      <w:numFmt w:val="decimal"/>
      <w:lvlText w:val="%4."/>
      <w:lvlJc w:val="left"/>
      <w:pPr>
        <w:ind w:left="2925" w:hanging="360"/>
      </w:pPr>
    </w:lvl>
    <w:lvl w:ilvl="4" w:tplc="04090019" w:tentative="1">
      <w:start w:val="1"/>
      <w:numFmt w:val="lowerLetter"/>
      <w:lvlText w:val="%5."/>
      <w:lvlJc w:val="left"/>
      <w:pPr>
        <w:ind w:left="3645" w:hanging="360"/>
      </w:pPr>
    </w:lvl>
    <w:lvl w:ilvl="5" w:tplc="0409001B" w:tentative="1">
      <w:start w:val="1"/>
      <w:numFmt w:val="lowerRoman"/>
      <w:lvlText w:val="%6."/>
      <w:lvlJc w:val="right"/>
      <w:pPr>
        <w:ind w:left="4365" w:hanging="180"/>
      </w:pPr>
    </w:lvl>
    <w:lvl w:ilvl="6" w:tplc="0409000F" w:tentative="1">
      <w:start w:val="1"/>
      <w:numFmt w:val="decimal"/>
      <w:lvlText w:val="%7."/>
      <w:lvlJc w:val="left"/>
      <w:pPr>
        <w:ind w:left="5085" w:hanging="360"/>
      </w:pPr>
    </w:lvl>
    <w:lvl w:ilvl="7" w:tplc="04090019" w:tentative="1">
      <w:start w:val="1"/>
      <w:numFmt w:val="lowerLetter"/>
      <w:lvlText w:val="%8."/>
      <w:lvlJc w:val="left"/>
      <w:pPr>
        <w:ind w:left="5805" w:hanging="360"/>
      </w:pPr>
    </w:lvl>
    <w:lvl w:ilvl="8" w:tplc="0409001B" w:tentative="1">
      <w:start w:val="1"/>
      <w:numFmt w:val="lowerRoman"/>
      <w:lvlText w:val="%9."/>
      <w:lvlJc w:val="right"/>
      <w:pPr>
        <w:ind w:left="6525" w:hanging="180"/>
      </w:pPr>
    </w:lvl>
  </w:abstractNum>
  <w:abstractNum w:abstractNumId="12" w15:restartNumberingAfterBreak="0">
    <w:nsid w:val="20632BCF"/>
    <w:multiLevelType w:val="hybridMultilevel"/>
    <w:tmpl w:val="9BC67C02"/>
    <w:lvl w:ilvl="0" w:tplc="04090001">
      <w:start w:val="1"/>
      <w:numFmt w:val="bullet"/>
      <w:lvlText w:val=""/>
      <w:lvlJc w:val="left"/>
      <w:pPr>
        <w:ind w:left="1800" w:hanging="360"/>
      </w:pPr>
      <w:rPr>
        <w:rFonts w:ascii="Symbol" w:hAnsi="Symbo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13" w15:restartNumberingAfterBreak="0">
    <w:nsid w:val="24131900"/>
    <w:multiLevelType w:val="hybridMultilevel"/>
    <w:tmpl w:val="61BA7742"/>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2E8675C5"/>
    <w:multiLevelType w:val="multilevel"/>
    <w:tmpl w:val="0409001F"/>
    <w:styleLink w:val="111111"/>
    <w:lvl w:ilvl="0">
      <w:start w:val="1"/>
      <w:numFmt w:val="decimal"/>
      <w:lvlText w:val="%1."/>
      <w:lvlJc w:val="left"/>
      <w:pPr>
        <w:ind w:left="360" w:hanging="360"/>
      </w:pPr>
      <w:rPr>
        <w:rFonts w:ascii="Times New Roman" w:hAnsi="Times New Roman" w:cs="Times New Roman"/>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A976499"/>
    <w:multiLevelType w:val="hybridMultilevel"/>
    <w:tmpl w:val="FCE6B8F8"/>
    <w:lvl w:ilvl="0" w:tplc="04090017">
      <w:start w:val="1"/>
      <w:numFmt w:val="lowerLetter"/>
      <w:lvlText w:val="%1)"/>
      <w:lvlJc w:val="left"/>
      <w:pPr>
        <w:ind w:left="1800" w:hanging="360"/>
      </w:p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6" w15:restartNumberingAfterBreak="0">
    <w:nsid w:val="3C20515F"/>
    <w:multiLevelType w:val="hybridMultilevel"/>
    <w:tmpl w:val="91166F30"/>
    <w:lvl w:ilvl="0" w:tplc="CBFE8E42">
      <w:start w:val="1"/>
      <w:numFmt w:val="upperRoman"/>
      <w:lvlText w:val="%1."/>
      <w:lvlJc w:val="right"/>
      <w:pPr>
        <w:ind w:left="720" w:hanging="360"/>
      </w:pPr>
      <w:rPr>
        <w:b w:val="0"/>
        <w:bCs w:val="0"/>
        <w:i w:val="0"/>
        <w:iCs w:val="0"/>
      </w:rPr>
    </w:lvl>
    <w:lvl w:ilvl="1" w:tplc="8EA01326">
      <w:start w:val="1"/>
      <w:numFmt w:val="lowerLetter"/>
      <w:lvlText w:val="%2)"/>
      <w:lvlJc w:val="left"/>
      <w:pPr>
        <w:ind w:left="1440" w:hanging="360"/>
      </w:pPr>
      <w:rPr>
        <w:b w:val="0"/>
        <w:bCs w:val="0"/>
        <w:i w:val="0"/>
        <w:iCs w:val="0"/>
      </w:rPr>
    </w:lvl>
    <w:lvl w:ilvl="2" w:tplc="04090017">
      <w:start w:val="1"/>
      <w:numFmt w:val="lowerLetter"/>
      <w:lvlText w:val="%3)"/>
      <w:lvlJc w:val="left"/>
      <w:pPr>
        <w:ind w:left="2340" w:hanging="360"/>
      </w:pPr>
    </w:lvl>
    <w:lvl w:ilvl="3" w:tplc="0409000F">
      <w:start w:val="1"/>
      <w:numFmt w:val="decimal"/>
      <w:lvlText w:val="%4."/>
      <w:lvlJc w:val="left"/>
      <w:pPr>
        <w:ind w:left="477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40856772"/>
    <w:multiLevelType w:val="multilevel"/>
    <w:tmpl w:val="3844D046"/>
    <w:lvl w:ilvl="0">
      <w:start w:val="1"/>
      <w:numFmt w:val="upperRoman"/>
      <w:lvlText w:val="%1."/>
      <w:lvlJc w:val="right"/>
      <w:pPr>
        <w:ind w:left="173" w:hanging="173"/>
      </w:pPr>
      <w:rPr>
        <w:rFonts w:asciiTheme="minorHAnsi" w:hAnsiTheme="minorHAnsi" w:hint="default"/>
        <w:b/>
        <w:i w:val="0"/>
        <w:sz w:val="24"/>
      </w:rPr>
    </w:lvl>
    <w:lvl w:ilvl="1">
      <w:start w:val="1"/>
      <w:numFmt w:val="lowerLetter"/>
      <w:pStyle w:val="ListNumber2"/>
      <w:lvlText w:val="%2)"/>
      <w:lvlJc w:val="left"/>
      <w:pPr>
        <w:ind w:left="720" w:hanging="588"/>
      </w:pPr>
      <w:rPr>
        <w:rFonts w:asciiTheme="minorHAnsi" w:hAnsiTheme="minorHAnsi" w:hint="default"/>
        <w:b w:val="0"/>
        <w:i w:val="0"/>
        <w:sz w:val="24"/>
      </w:rPr>
    </w:lvl>
    <w:lvl w:ilvl="2">
      <w:start w:val="1"/>
      <w:numFmt w:val="lowerRoman"/>
      <w:lvlText w:val="%3)"/>
      <w:lvlJc w:val="left"/>
      <w:pPr>
        <w:ind w:left="1080" w:hanging="588"/>
      </w:pPr>
      <w:rPr>
        <w:rFonts w:hint="default"/>
      </w:rPr>
    </w:lvl>
    <w:lvl w:ilvl="3">
      <w:start w:val="1"/>
      <w:numFmt w:val="decimal"/>
      <w:lvlText w:val="(%4)"/>
      <w:lvlJc w:val="left"/>
      <w:pPr>
        <w:ind w:left="1440" w:hanging="588"/>
      </w:pPr>
      <w:rPr>
        <w:rFonts w:hint="default"/>
      </w:rPr>
    </w:lvl>
    <w:lvl w:ilvl="4">
      <w:start w:val="1"/>
      <w:numFmt w:val="lowerLetter"/>
      <w:lvlText w:val="(%5)"/>
      <w:lvlJc w:val="left"/>
      <w:pPr>
        <w:ind w:left="1800" w:hanging="588"/>
      </w:pPr>
      <w:rPr>
        <w:rFonts w:hint="default"/>
      </w:rPr>
    </w:lvl>
    <w:lvl w:ilvl="5">
      <w:start w:val="1"/>
      <w:numFmt w:val="lowerRoman"/>
      <w:lvlText w:val="(%6)"/>
      <w:lvlJc w:val="left"/>
      <w:pPr>
        <w:ind w:left="2160" w:hanging="588"/>
      </w:pPr>
      <w:rPr>
        <w:rFonts w:hint="default"/>
      </w:rPr>
    </w:lvl>
    <w:lvl w:ilvl="6">
      <w:start w:val="1"/>
      <w:numFmt w:val="decimal"/>
      <w:lvlText w:val="%7."/>
      <w:lvlJc w:val="left"/>
      <w:pPr>
        <w:ind w:left="2520" w:hanging="588"/>
      </w:pPr>
      <w:rPr>
        <w:rFonts w:hint="default"/>
      </w:rPr>
    </w:lvl>
    <w:lvl w:ilvl="7">
      <w:start w:val="1"/>
      <w:numFmt w:val="lowerLetter"/>
      <w:lvlText w:val="%8."/>
      <w:lvlJc w:val="left"/>
      <w:pPr>
        <w:ind w:left="2880" w:hanging="588"/>
      </w:pPr>
      <w:rPr>
        <w:rFonts w:hint="default"/>
      </w:rPr>
    </w:lvl>
    <w:lvl w:ilvl="8">
      <w:start w:val="1"/>
      <w:numFmt w:val="lowerRoman"/>
      <w:lvlText w:val="%9."/>
      <w:lvlJc w:val="left"/>
      <w:pPr>
        <w:ind w:left="3240" w:hanging="588"/>
      </w:pPr>
      <w:rPr>
        <w:rFonts w:hint="default"/>
      </w:rPr>
    </w:lvl>
  </w:abstractNum>
  <w:abstractNum w:abstractNumId="18" w15:restartNumberingAfterBreak="0">
    <w:nsid w:val="40A71AFB"/>
    <w:multiLevelType w:val="hybridMultilevel"/>
    <w:tmpl w:val="980682EE"/>
    <w:lvl w:ilvl="0" w:tplc="880825F2">
      <w:start w:val="1"/>
      <w:numFmt w:val="lowerLetter"/>
      <w:lvlText w:val="%1."/>
      <w:lvlJc w:val="left"/>
      <w:pPr>
        <w:ind w:left="1350" w:hanging="360"/>
      </w:pPr>
      <w:rPr>
        <w:rFonts w:hint="default"/>
        <w:b w:val="0"/>
        <w:bCs w:val="0"/>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9" w15:restartNumberingAfterBreak="0">
    <w:nsid w:val="45F20E54"/>
    <w:multiLevelType w:val="multilevel"/>
    <w:tmpl w:val="0409001D"/>
    <w:styleLink w:val="1ai"/>
    <w:lvl w:ilvl="0">
      <w:start w:val="1"/>
      <w:numFmt w:val="decimal"/>
      <w:lvlText w:val="%1)"/>
      <w:lvlJc w:val="left"/>
      <w:pPr>
        <w:ind w:left="360" w:hanging="360"/>
      </w:pPr>
      <w:rPr>
        <w:rFonts w:ascii="Times New Roman" w:hAnsi="Times New Roman" w:cs="Times New Roman"/>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0" w15:restartNumberingAfterBreak="0">
    <w:nsid w:val="52F95356"/>
    <w:multiLevelType w:val="hybridMultilevel"/>
    <w:tmpl w:val="BB58A1DC"/>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1" w15:restartNumberingAfterBreak="0">
    <w:nsid w:val="5D0A0BA6"/>
    <w:multiLevelType w:val="hybridMultilevel"/>
    <w:tmpl w:val="06EE41F4"/>
    <w:lvl w:ilvl="0" w:tplc="04090017">
      <w:start w:val="1"/>
      <w:numFmt w:val="lowerLetter"/>
      <w:lvlText w:val="%1)"/>
      <w:lvlJc w:val="left"/>
      <w:pPr>
        <w:ind w:left="1800" w:hanging="360"/>
      </w:p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2" w15:restartNumberingAfterBreak="0">
    <w:nsid w:val="5D955EE7"/>
    <w:multiLevelType w:val="hybridMultilevel"/>
    <w:tmpl w:val="88C22098"/>
    <w:lvl w:ilvl="0" w:tplc="76900FD2">
      <w:start w:val="1"/>
      <w:numFmt w:val="decimal"/>
      <w:lvlText w:val="%1."/>
      <w:lvlJc w:val="left"/>
      <w:pPr>
        <w:tabs>
          <w:tab w:val="num" w:pos="2430"/>
        </w:tabs>
        <w:ind w:left="2430" w:hanging="360"/>
      </w:pPr>
      <w:rPr>
        <w:rFonts w:hint="default"/>
        <w:b w:val="0"/>
        <w:bCs w:val="0"/>
      </w:rPr>
    </w:lvl>
    <w:lvl w:ilvl="1" w:tplc="67EA0076">
      <w:start w:val="1"/>
      <w:numFmt w:val="upperRoman"/>
      <w:lvlText w:val="%2."/>
      <w:lvlJc w:val="right"/>
      <w:pPr>
        <w:tabs>
          <w:tab w:val="num" w:pos="1440"/>
        </w:tabs>
        <w:ind w:left="1440" w:hanging="360"/>
      </w:pPr>
      <w:rPr>
        <w:b w:val="0"/>
        <w:bCs w:val="0"/>
      </w:rPr>
    </w:lvl>
    <w:lvl w:ilvl="2" w:tplc="04090013">
      <w:start w:val="1"/>
      <w:numFmt w:val="upperRoman"/>
      <w:lvlText w:val="%3."/>
      <w:lvlJc w:val="right"/>
      <w:pPr>
        <w:tabs>
          <w:tab w:val="num" w:pos="2340"/>
        </w:tabs>
        <w:ind w:left="2340" w:hanging="360"/>
      </w:pPr>
    </w:lvl>
    <w:lvl w:ilvl="3" w:tplc="9DC4E15E">
      <w:start w:val="1"/>
      <w:numFmt w:val="lowerLetter"/>
      <w:lvlText w:val="%4)"/>
      <w:lvlJc w:val="left"/>
      <w:pPr>
        <w:tabs>
          <w:tab w:val="num" w:pos="2880"/>
        </w:tabs>
        <w:ind w:left="2880" w:hanging="360"/>
      </w:pPr>
      <w:rPr>
        <w:rFonts w:hint="default"/>
      </w:rPr>
    </w:lvl>
    <w:lvl w:ilvl="4" w:tplc="04090017">
      <w:start w:val="1"/>
      <w:numFmt w:val="lowerLetter"/>
      <w:lvlText w:val="%5)"/>
      <w:lvlJc w:val="left"/>
      <w:pPr>
        <w:ind w:left="3600" w:hanging="360"/>
      </w:pPr>
      <w:rPr>
        <w:rFonts w:hint="default"/>
      </w:rPr>
    </w:lvl>
    <w:lvl w:ilvl="5" w:tplc="04090017">
      <w:start w:val="1"/>
      <w:numFmt w:val="lowerLetter"/>
      <w:lvlText w:val="%6)"/>
      <w:lvlJc w:val="left"/>
      <w:pPr>
        <w:ind w:left="4500" w:hanging="360"/>
      </w:pPr>
      <w:rPr>
        <w:rFonts w:hint="default"/>
      </w:r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3" w15:restartNumberingAfterBreak="0">
    <w:nsid w:val="68C10718"/>
    <w:multiLevelType w:val="multilevel"/>
    <w:tmpl w:val="04090023"/>
    <w:styleLink w:val="ArticleSection"/>
    <w:lvl w:ilvl="0">
      <w:start w:val="1"/>
      <w:numFmt w:val="upperRoman"/>
      <w:lvlText w:val="Article %1."/>
      <w:lvlJc w:val="left"/>
      <w:pPr>
        <w:ind w:left="0" w:firstLine="0"/>
      </w:pPr>
      <w:rPr>
        <w:rFonts w:ascii="Times New Roman" w:hAnsi="Times New Roman" w:cs="Times New Roman"/>
      </w:r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4" w15:restartNumberingAfterBreak="0">
    <w:nsid w:val="6CD460DC"/>
    <w:multiLevelType w:val="hybridMultilevel"/>
    <w:tmpl w:val="4C9C8354"/>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5" w15:restartNumberingAfterBreak="0">
    <w:nsid w:val="744C482B"/>
    <w:multiLevelType w:val="hybridMultilevel"/>
    <w:tmpl w:val="D4405BE2"/>
    <w:lvl w:ilvl="0" w:tplc="04090017">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6" w15:restartNumberingAfterBreak="0">
    <w:nsid w:val="76672E99"/>
    <w:multiLevelType w:val="hybridMultilevel"/>
    <w:tmpl w:val="DE702BB2"/>
    <w:lvl w:ilvl="0" w:tplc="40266F7C">
      <w:start w:val="2"/>
      <w:numFmt w:val="lowerLetter"/>
      <w:lvlText w:val="%1."/>
      <w:lvlJc w:val="left"/>
      <w:pPr>
        <w:ind w:left="144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7D753DE3"/>
    <w:multiLevelType w:val="hybridMultilevel"/>
    <w:tmpl w:val="F81CF90C"/>
    <w:lvl w:ilvl="0" w:tplc="0409000F">
      <w:start w:val="1"/>
      <w:numFmt w:val="decimal"/>
      <w:lvlText w:val="%1."/>
      <w:lvlJc w:val="left"/>
      <w:pPr>
        <w:ind w:left="720" w:hanging="360"/>
      </w:pPr>
      <w:rPr>
        <w:rFonts w:hint="default"/>
        <w:b/>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7DA909F3"/>
    <w:multiLevelType w:val="hybridMultilevel"/>
    <w:tmpl w:val="847CFB4E"/>
    <w:lvl w:ilvl="0" w:tplc="487C2CD6">
      <w:start w:val="1"/>
      <w:numFmt w:val="lowerLetter"/>
      <w:lvlText w:val="%1)"/>
      <w:lvlJc w:val="left"/>
      <w:pPr>
        <w:ind w:left="792" w:hanging="360"/>
      </w:pPr>
      <w:rPr>
        <w:rFonts w:hint="default"/>
      </w:rPr>
    </w:lvl>
    <w:lvl w:ilvl="1" w:tplc="04090019" w:tentative="1">
      <w:start w:val="1"/>
      <w:numFmt w:val="lowerLetter"/>
      <w:lvlText w:val="%2."/>
      <w:lvlJc w:val="left"/>
      <w:pPr>
        <w:ind w:left="1512" w:hanging="360"/>
      </w:pPr>
    </w:lvl>
    <w:lvl w:ilvl="2" w:tplc="0409001B" w:tentative="1">
      <w:start w:val="1"/>
      <w:numFmt w:val="lowerRoman"/>
      <w:lvlText w:val="%3."/>
      <w:lvlJc w:val="right"/>
      <w:pPr>
        <w:ind w:left="2232" w:hanging="180"/>
      </w:pPr>
    </w:lvl>
    <w:lvl w:ilvl="3" w:tplc="0409000F" w:tentative="1">
      <w:start w:val="1"/>
      <w:numFmt w:val="decimal"/>
      <w:lvlText w:val="%4."/>
      <w:lvlJc w:val="left"/>
      <w:pPr>
        <w:ind w:left="2952" w:hanging="360"/>
      </w:pPr>
    </w:lvl>
    <w:lvl w:ilvl="4" w:tplc="04090019" w:tentative="1">
      <w:start w:val="1"/>
      <w:numFmt w:val="lowerLetter"/>
      <w:lvlText w:val="%5."/>
      <w:lvlJc w:val="left"/>
      <w:pPr>
        <w:ind w:left="3672" w:hanging="360"/>
      </w:pPr>
    </w:lvl>
    <w:lvl w:ilvl="5" w:tplc="0409001B" w:tentative="1">
      <w:start w:val="1"/>
      <w:numFmt w:val="lowerRoman"/>
      <w:lvlText w:val="%6."/>
      <w:lvlJc w:val="right"/>
      <w:pPr>
        <w:ind w:left="4392" w:hanging="180"/>
      </w:pPr>
    </w:lvl>
    <w:lvl w:ilvl="6" w:tplc="0409000F" w:tentative="1">
      <w:start w:val="1"/>
      <w:numFmt w:val="decimal"/>
      <w:lvlText w:val="%7."/>
      <w:lvlJc w:val="left"/>
      <w:pPr>
        <w:ind w:left="5112" w:hanging="360"/>
      </w:pPr>
    </w:lvl>
    <w:lvl w:ilvl="7" w:tplc="04090019" w:tentative="1">
      <w:start w:val="1"/>
      <w:numFmt w:val="lowerLetter"/>
      <w:lvlText w:val="%8."/>
      <w:lvlJc w:val="left"/>
      <w:pPr>
        <w:ind w:left="5832" w:hanging="360"/>
      </w:pPr>
    </w:lvl>
    <w:lvl w:ilvl="8" w:tplc="0409001B" w:tentative="1">
      <w:start w:val="1"/>
      <w:numFmt w:val="lowerRoman"/>
      <w:lvlText w:val="%9."/>
      <w:lvlJc w:val="right"/>
      <w:pPr>
        <w:ind w:left="6552" w:hanging="180"/>
      </w:pPr>
    </w:lvl>
  </w:abstractNum>
  <w:abstractNum w:abstractNumId="29" w15:restartNumberingAfterBreak="0">
    <w:nsid w:val="7F361FAA"/>
    <w:multiLevelType w:val="hybridMultilevel"/>
    <w:tmpl w:val="1EC255E8"/>
    <w:lvl w:ilvl="0" w:tplc="07A217D6">
      <w:start w:val="1"/>
      <w:numFmt w:val="lowerLetter"/>
      <w:pStyle w:val="abc-list"/>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num w:numId="1" w16cid:durableId="672731295">
    <w:abstractNumId w:val="7"/>
  </w:num>
  <w:num w:numId="2" w16cid:durableId="1481729108">
    <w:abstractNumId w:val="6"/>
  </w:num>
  <w:num w:numId="3" w16cid:durableId="348869171">
    <w:abstractNumId w:val="5"/>
  </w:num>
  <w:num w:numId="4" w16cid:durableId="1044603305">
    <w:abstractNumId w:val="4"/>
  </w:num>
  <w:num w:numId="5" w16cid:durableId="1023097168">
    <w:abstractNumId w:val="3"/>
  </w:num>
  <w:num w:numId="6" w16cid:durableId="1035930286">
    <w:abstractNumId w:val="2"/>
  </w:num>
  <w:num w:numId="7" w16cid:durableId="1337148509">
    <w:abstractNumId w:val="1"/>
  </w:num>
  <w:num w:numId="8" w16cid:durableId="470710643">
    <w:abstractNumId w:val="0"/>
  </w:num>
  <w:num w:numId="9" w16cid:durableId="629094148">
    <w:abstractNumId w:val="17"/>
  </w:num>
  <w:num w:numId="10" w16cid:durableId="619603379">
    <w:abstractNumId w:val="14"/>
  </w:num>
  <w:num w:numId="11" w16cid:durableId="1998418753">
    <w:abstractNumId w:val="19"/>
  </w:num>
  <w:num w:numId="12" w16cid:durableId="26681157">
    <w:abstractNumId w:val="23"/>
  </w:num>
  <w:num w:numId="13" w16cid:durableId="401297024">
    <w:abstractNumId w:val="25"/>
  </w:num>
  <w:num w:numId="14" w16cid:durableId="1254389435">
    <w:abstractNumId w:val="9"/>
  </w:num>
  <w:num w:numId="15" w16cid:durableId="2119061188">
    <w:abstractNumId w:val="28"/>
  </w:num>
  <w:num w:numId="16" w16cid:durableId="991836668">
    <w:abstractNumId w:val="29"/>
  </w:num>
  <w:num w:numId="17" w16cid:durableId="808594840">
    <w:abstractNumId w:val="29"/>
    <w:lvlOverride w:ilvl="0">
      <w:startOverride w:val="1"/>
    </w:lvlOverride>
  </w:num>
  <w:num w:numId="18" w16cid:durableId="1183979192">
    <w:abstractNumId w:val="29"/>
    <w:lvlOverride w:ilvl="0">
      <w:startOverride w:val="1"/>
    </w:lvlOverride>
  </w:num>
  <w:num w:numId="19" w16cid:durableId="1950696716">
    <w:abstractNumId w:val="29"/>
    <w:lvlOverride w:ilvl="0">
      <w:startOverride w:val="1"/>
    </w:lvlOverride>
  </w:num>
  <w:num w:numId="20" w16cid:durableId="804782989">
    <w:abstractNumId w:val="8"/>
  </w:num>
  <w:num w:numId="21" w16cid:durableId="2057587263">
    <w:abstractNumId w:val="13"/>
  </w:num>
  <w:num w:numId="22" w16cid:durableId="1838495767">
    <w:abstractNumId w:val="10"/>
  </w:num>
  <w:num w:numId="23" w16cid:durableId="879442950">
    <w:abstractNumId w:val="22"/>
  </w:num>
  <w:num w:numId="24" w16cid:durableId="1868718817">
    <w:abstractNumId w:val="16"/>
  </w:num>
  <w:num w:numId="25" w16cid:durableId="1170948050">
    <w:abstractNumId w:val="11"/>
  </w:num>
  <w:num w:numId="26" w16cid:durableId="1069235245">
    <w:abstractNumId w:val="21"/>
  </w:num>
  <w:num w:numId="27" w16cid:durableId="348213971">
    <w:abstractNumId w:val="15"/>
  </w:num>
  <w:num w:numId="28" w16cid:durableId="855846527">
    <w:abstractNumId w:val="24"/>
  </w:num>
  <w:num w:numId="29" w16cid:durableId="870146657">
    <w:abstractNumId w:val="18"/>
  </w:num>
  <w:num w:numId="30" w16cid:durableId="909536371">
    <w:abstractNumId w:val="27"/>
  </w:num>
  <w:num w:numId="31" w16cid:durableId="1960381244">
    <w:abstractNumId w:val="12"/>
  </w:num>
  <w:num w:numId="32" w16cid:durableId="818232533">
    <w:abstractNumId w:val="26"/>
  </w:num>
  <w:num w:numId="33" w16cid:durableId="243536385">
    <w:abstractNumId w:val="20"/>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stylePaneFormatFilter w:val="7804" w:allStyles="0" w:customStyles="0" w:latentStyles="1" w:stylesInUse="0" w:headingStyles="0" w:numberingStyles="0" w:tableStyles="0" w:directFormattingOnRuns="0" w:directFormattingOnParagraphs="0" w:directFormattingOnNumbering="0" w:directFormattingOnTables="1" w:clearFormatting="1" w:top3HeadingStyles="1" w:visibleStyles="1" w:alternateStyleNames="0"/>
  <w:stylePaneSortMethod w:val="0000"/>
  <w:defaultTabStop w:val="720"/>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47F80"/>
    <w:rsid w:val="0000418E"/>
    <w:rsid w:val="00005793"/>
    <w:rsid w:val="00015440"/>
    <w:rsid w:val="00016839"/>
    <w:rsid w:val="00042360"/>
    <w:rsid w:val="00042FB3"/>
    <w:rsid w:val="00052BB1"/>
    <w:rsid w:val="00055973"/>
    <w:rsid w:val="00056832"/>
    <w:rsid w:val="00057671"/>
    <w:rsid w:val="00063348"/>
    <w:rsid w:val="00066754"/>
    <w:rsid w:val="00073377"/>
    <w:rsid w:val="00076A57"/>
    <w:rsid w:val="00083DE3"/>
    <w:rsid w:val="0008409F"/>
    <w:rsid w:val="00084752"/>
    <w:rsid w:val="0008620D"/>
    <w:rsid w:val="00086540"/>
    <w:rsid w:val="00095DE7"/>
    <w:rsid w:val="000A2384"/>
    <w:rsid w:val="000A324B"/>
    <w:rsid w:val="000A7960"/>
    <w:rsid w:val="000C0257"/>
    <w:rsid w:val="000D20D0"/>
    <w:rsid w:val="000D445D"/>
    <w:rsid w:val="000D479D"/>
    <w:rsid w:val="000E627F"/>
    <w:rsid w:val="000F0897"/>
    <w:rsid w:val="000F4987"/>
    <w:rsid w:val="000F65EC"/>
    <w:rsid w:val="00103670"/>
    <w:rsid w:val="0011573E"/>
    <w:rsid w:val="00116AA3"/>
    <w:rsid w:val="0012634B"/>
    <w:rsid w:val="001269DE"/>
    <w:rsid w:val="00140DAE"/>
    <w:rsid w:val="00147F80"/>
    <w:rsid w:val="0015180F"/>
    <w:rsid w:val="0015448B"/>
    <w:rsid w:val="00156CB4"/>
    <w:rsid w:val="00160299"/>
    <w:rsid w:val="001746FC"/>
    <w:rsid w:val="00175C0D"/>
    <w:rsid w:val="00184D56"/>
    <w:rsid w:val="00193653"/>
    <w:rsid w:val="001A43BA"/>
    <w:rsid w:val="001B1098"/>
    <w:rsid w:val="001B255D"/>
    <w:rsid w:val="001C18AC"/>
    <w:rsid w:val="001C329C"/>
    <w:rsid w:val="001C4EB5"/>
    <w:rsid w:val="001C7BEB"/>
    <w:rsid w:val="001D15D7"/>
    <w:rsid w:val="001E286F"/>
    <w:rsid w:val="001E5CBF"/>
    <w:rsid w:val="001E7D29"/>
    <w:rsid w:val="001F493E"/>
    <w:rsid w:val="002243CE"/>
    <w:rsid w:val="00226987"/>
    <w:rsid w:val="00227312"/>
    <w:rsid w:val="002404F5"/>
    <w:rsid w:val="0024507D"/>
    <w:rsid w:val="00266B3E"/>
    <w:rsid w:val="00270D66"/>
    <w:rsid w:val="00275260"/>
    <w:rsid w:val="00276FA1"/>
    <w:rsid w:val="00280551"/>
    <w:rsid w:val="00285B87"/>
    <w:rsid w:val="00291B4A"/>
    <w:rsid w:val="002B2ED6"/>
    <w:rsid w:val="002C0533"/>
    <w:rsid w:val="002C3D7E"/>
    <w:rsid w:val="002D2897"/>
    <w:rsid w:val="002D2ACC"/>
    <w:rsid w:val="002E4F42"/>
    <w:rsid w:val="00311650"/>
    <w:rsid w:val="0032131A"/>
    <w:rsid w:val="00325A1D"/>
    <w:rsid w:val="003310BF"/>
    <w:rsid w:val="00333DF8"/>
    <w:rsid w:val="00334F7E"/>
    <w:rsid w:val="003355F2"/>
    <w:rsid w:val="0034346E"/>
    <w:rsid w:val="003448DB"/>
    <w:rsid w:val="00345E68"/>
    <w:rsid w:val="00352B99"/>
    <w:rsid w:val="00354C22"/>
    <w:rsid w:val="00357641"/>
    <w:rsid w:val="00360B6E"/>
    <w:rsid w:val="00361DEE"/>
    <w:rsid w:val="00394EF4"/>
    <w:rsid w:val="00395DA1"/>
    <w:rsid w:val="003B2E0E"/>
    <w:rsid w:val="003C794A"/>
    <w:rsid w:val="003D56EC"/>
    <w:rsid w:val="003E3082"/>
    <w:rsid w:val="003E5EB5"/>
    <w:rsid w:val="00401DB1"/>
    <w:rsid w:val="00403295"/>
    <w:rsid w:val="00410612"/>
    <w:rsid w:val="00411F8B"/>
    <w:rsid w:val="004203B0"/>
    <w:rsid w:val="004230D9"/>
    <w:rsid w:val="00440F0D"/>
    <w:rsid w:val="00450670"/>
    <w:rsid w:val="004724BD"/>
    <w:rsid w:val="00477352"/>
    <w:rsid w:val="0048124E"/>
    <w:rsid w:val="00491C23"/>
    <w:rsid w:val="004A65DC"/>
    <w:rsid w:val="004B5C09"/>
    <w:rsid w:val="004C251E"/>
    <w:rsid w:val="004D581F"/>
    <w:rsid w:val="004E227E"/>
    <w:rsid w:val="00500DD1"/>
    <w:rsid w:val="0050534A"/>
    <w:rsid w:val="00521AE3"/>
    <w:rsid w:val="0052381B"/>
    <w:rsid w:val="00524438"/>
    <w:rsid w:val="00527079"/>
    <w:rsid w:val="00535B54"/>
    <w:rsid w:val="00554276"/>
    <w:rsid w:val="00564D17"/>
    <w:rsid w:val="00567050"/>
    <w:rsid w:val="00570173"/>
    <w:rsid w:val="005B090A"/>
    <w:rsid w:val="005C7178"/>
    <w:rsid w:val="005D3902"/>
    <w:rsid w:val="005D797B"/>
    <w:rsid w:val="005E0ED9"/>
    <w:rsid w:val="005E4A19"/>
    <w:rsid w:val="005F6CED"/>
    <w:rsid w:val="006052B3"/>
    <w:rsid w:val="0061182F"/>
    <w:rsid w:val="006122E3"/>
    <w:rsid w:val="00616B41"/>
    <w:rsid w:val="00620AE8"/>
    <w:rsid w:val="0064289C"/>
    <w:rsid w:val="0064628C"/>
    <w:rsid w:val="0065214E"/>
    <w:rsid w:val="00655EE2"/>
    <w:rsid w:val="00673628"/>
    <w:rsid w:val="006771EF"/>
    <w:rsid w:val="00680296"/>
    <w:rsid w:val="006853BC"/>
    <w:rsid w:val="00686E45"/>
    <w:rsid w:val="00687389"/>
    <w:rsid w:val="006874D9"/>
    <w:rsid w:val="006928C1"/>
    <w:rsid w:val="006966F9"/>
    <w:rsid w:val="006A083B"/>
    <w:rsid w:val="006A240A"/>
    <w:rsid w:val="006A364C"/>
    <w:rsid w:val="006B74AA"/>
    <w:rsid w:val="006C3142"/>
    <w:rsid w:val="006D2CC0"/>
    <w:rsid w:val="006D5463"/>
    <w:rsid w:val="006E015E"/>
    <w:rsid w:val="006E5832"/>
    <w:rsid w:val="006F03D4"/>
    <w:rsid w:val="006F148F"/>
    <w:rsid w:val="006F1F46"/>
    <w:rsid w:val="006F2030"/>
    <w:rsid w:val="006F293E"/>
    <w:rsid w:val="0070075D"/>
    <w:rsid w:val="00700B1F"/>
    <w:rsid w:val="0072219A"/>
    <w:rsid w:val="007257E9"/>
    <w:rsid w:val="007265A1"/>
    <w:rsid w:val="00740105"/>
    <w:rsid w:val="00744B1E"/>
    <w:rsid w:val="00754C96"/>
    <w:rsid w:val="00756D9C"/>
    <w:rsid w:val="0076137D"/>
    <w:rsid w:val="007619BD"/>
    <w:rsid w:val="00771C24"/>
    <w:rsid w:val="00781863"/>
    <w:rsid w:val="0079183B"/>
    <w:rsid w:val="00792701"/>
    <w:rsid w:val="0079442A"/>
    <w:rsid w:val="007B2549"/>
    <w:rsid w:val="007B7CE9"/>
    <w:rsid w:val="007D03CA"/>
    <w:rsid w:val="007D5836"/>
    <w:rsid w:val="007E4930"/>
    <w:rsid w:val="007F1E7F"/>
    <w:rsid w:val="007F34A4"/>
    <w:rsid w:val="008069EB"/>
    <w:rsid w:val="00806C0E"/>
    <w:rsid w:val="008078D8"/>
    <w:rsid w:val="0081077D"/>
    <w:rsid w:val="00811476"/>
    <w:rsid w:val="00812880"/>
    <w:rsid w:val="00815563"/>
    <w:rsid w:val="00816660"/>
    <w:rsid w:val="00823D89"/>
    <w:rsid w:val="00823E50"/>
    <w:rsid w:val="008240DA"/>
    <w:rsid w:val="00825B23"/>
    <w:rsid w:val="008429E5"/>
    <w:rsid w:val="00847499"/>
    <w:rsid w:val="00863BD4"/>
    <w:rsid w:val="00863E6E"/>
    <w:rsid w:val="00867EA4"/>
    <w:rsid w:val="00880C14"/>
    <w:rsid w:val="00880FCB"/>
    <w:rsid w:val="008933C9"/>
    <w:rsid w:val="00897D88"/>
    <w:rsid w:val="008A0319"/>
    <w:rsid w:val="008D43E9"/>
    <w:rsid w:val="008D7461"/>
    <w:rsid w:val="008E0FB6"/>
    <w:rsid w:val="008E1D51"/>
    <w:rsid w:val="008E21E2"/>
    <w:rsid w:val="008E268D"/>
    <w:rsid w:val="008E3C0E"/>
    <w:rsid w:val="008E421A"/>
    <w:rsid w:val="008E476B"/>
    <w:rsid w:val="008F0F63"/>
    <w:rsid w:val="00911F5E"/>
    <w:rsid w:val="00921BA2"/>
    <w:rsid w:val="00922A60"/>
    <w:rsid w:val="00927C63"/>
    <w:rsid w:val="00932F50"/>
    <w:rsid w:val="009364EA"/>
    <w:rsid w:val="00942B15"/>
    <w:rsid w:val="00944FA0"/>
    <w:rsid w:val="0094637B"/>
    <w:rsid w:val="0095016E"/>
    <w:rsid w:val="009509F7"/>
    <w:rsid w:val="00951777"/>
    <w:rsid w:val="00955A78"/>
    <w:rsid w:val="009564C6"/>
    <w:rsid w:val="00974695"/>
    <w:rsid w:val="00984FB2"/>
    <w:rsid w:val="009921B8"/>
    <w:rsid w:val="0099515C"/>
    <w:rsid w:val="009A6621"/>
    <w:rsid w:val="009A6AA0"/>
    <w:rsid w:val="009C1EF2"/>
    <w:rsid w:val="009D06E8"/>
    <w:rsid w:val="009D3EC4"/>
    <w:rsid w:val="009D4984"/>
    <w:rsid w:val="009D6901"/>
    <w:rsid w:val="009E5798"/>
    <w:rsid w:val="009F17C3"/>
    <w:rsid w:val="009F4E19"/>
    <w:rsid w:val="00A003F3"/>
    <w:rsid w:val="00A021D0"/>
    <w:rsid w:val="00A07662"/>
    <w:rsid w:val="00A14422"/>
    <w:rsid w:val="00A21B71"/>
    <w:rsid w:val="00A25111"/>
    <w:rsid w:val="00A318F4"/>
    <w:rsid w:val="00A32D52"/>
    <w:rsid w:val="00A330C7"/>
    <w:rsid w:val="00A3439E"/>
    <w:rsid w:val="00A36FB1"/>
    <w:rsid w:val="00A37F9E"/>
    <w:rsid w:val="00A40085"/>
    <w:rsid w:val="00A47DF6"/>
    <w:rsid w:val="00A605B3"/>
    <w:rsid w:val="00A60E11"/>
    <w:rsid w:val="00A620EE"/>
    <w:rsid w:val="00A637D7"/>
    <w:rsid w:val="00A63D35"/>
    <w:rsid w:val="00A6602D"/>
    <w:rsid w:val="00A72927"/>
    <w:rsid w:val="00A845FF"/>
    <w:rsid w:val="00A85153"/>
    <w:rsid w:val="00A9231C"/>
    <w:rsid w:val="00AA2532"/>
    <w:rsid w:val="00AA702D"/>
    <w:rsid w:val="00AC6C56"/>
    <w:rsid w:val="00AE1F88"/>
    <w:rsid w:val="00AE20AD"/>
    <w:rsid w:val="00AE361F"/>
    <w:rsid w:val="00AE5370"/>
    <w:rsid w:val="00AF1A52"/>
    <w:rsid w:val="00B042D0"/>
    <w:rsid w:val="00B0508C"/>
    <w:rsid w:val="00B071E2"/>
    <w:rsid w:val="00B07557"/>
    <w:rsid w:val="00B122D3"/>
    <w:rsid w:val="00B203DC"/>
    <w:rsid w:val="00B247A9"/>
    <w:rsid w:val="00B30368"/>
    <w:rsid w:val="00B35E9F"/>
    <w:rsid w:val="00B42247"/>
    <w:rsid w:val="00B435B5"/>
    <w:rsid w:val="00B5578D"/>
    <w:rsid w:val="00B565D8"/>
    <w:rsid w:val="00B56877"/>
    <w:rsid w:val="00B5779A"/>
    <w:rsid w:val="00B63E8A"/>
    <w:rsid w:val="00B64D24"/>
    <w:rsid w:val="00B7147D"/>
    <w:rsid w:val="00B732F4"/>
    <w:rsid w:val="00B75CFC"/>
    <w:rsid w:val="00B76AB4"/>
    <w:rsid w:val="00B813BB"/>
    <w:rsid w:val="00B83B71"/>
    <w:rsid w:val="00B853F9"/>
    <w:rsid w:val="00B87125"/>
    <w:rsid w:val="00B92231"/>
    <w:rsid w:val="00B97A47"/>
    <w:rsid w:val="00BA1007"/>
    <w:rsid w:val="00BA2CE6"/>
    <w:rsid w:val="00BB018B"/>
    <w:rsid w:val="00BC4320"/>
    <w:rsid w:val="00BD09A5"/>
    <w:rsid w:val="00BD1747"/>
    <w:rsid w:val="00BD1B3B"/>
    <w:rsid w:val="00BD2B06"/>
    <w:rsid w:val="00BD3B53"/>
    <w:rsid w:val="00BD567B"/>
    <w:rsid w:val="00BE2FFB"/>
    <w:rsid w:val="00BF68C7"/>
    <w:rsid w:val="00C000C8"/>
    <w:rsid w:val="00C00194"/>
    <w:rsid w:val="00C020A6"/>
    <w:rsid w:val="00C14973"/>
    <w:rsid w:val="00C14A15"/>
    <w:rsid w:val="00C15C45"/>
    <w:rsid w:val="00C1643D"/>
    <w:rsid w:val="00C261A9"/>
    <w:rsid w:val="00C40171"/>
    <w:rsid w:val="00C42793"/>
    <w:rsid w:val="00C47362"/>
    <w:rsid w:val="00C53F60"/>
    <w:rsid w:val="00C601ED"/>
    <w:rsid w:val="00C7064A"/>
    <w:rsid w:val="00C7365E"/>
    <w:rsid w:val="00C7624A"/>
    <w:rsid w:val="00C8234D"/>
    <w:rsid w:val="00C83EE8"/>
    <w:rsid w:val="00C86487"/>
    <w:rsid w:val="00C9035E"/>
    <w:rsid w:val="00CB0B89"/>
    <w:rsid w:val="00CD1BF8"/>
    <w:rsid w:val="00CD3A0B"/>
    <w:rsid w:val="00CD4CE6"/>
    <w:rsid w:val="00CE5A5C"/>
    <w:rsid w:val="00CE62E1"/>
    <w:rsid w:val="00D140C6"/>
    <w:rsid w:val="00D21499"/>
    <w:rsid w:val="00D31AB7"/>
    <w:rsid w:val="00D320E2"/>
    <w:rsid w:val="00D33DA1"/>
    <w:rsid w:val="00D50D23"/>
    <w:rsid w:val="00D512BB"/>
    <w:rsid w:val="00D53571"/>
    <w:rsid w:val="00D60102"/>
    <w:rsid w:val="00D60399"/>
    <w:rsid w:val="00D643A3"/>
    <w:rsid w:val="00D701BD"/>
    <w:rsid w:val="00D7068F"/>
    <w:rsid w:val="00D71A1C"/>
    <w:rsid w:val="00D73740"/>
    <w:rsid w:val="00D73F43"/>
    <w:rsid w:val="00D87431"/>
    <w:rsid w:val="00DA3B1A"/>
    <w:rsid w:val="00DB1140"/>
    <w:rsid w:val="00DB7CFD"/>
    <w:rsid w:val="00DC58BC"/>
    <w:rsid w:val="00DC6078"/>
    <w:rsid w:val="00DC79AD"/>
    <w:rsid w:val="00DD2075"/>
    <w:rsid w:val="00DD73B4"/>
    <w:rsid w:val="00DE01D4"/>
    <w:rsid w:val="00DE3A9B"/>
    <w:rsid w:val="00DF2868"/>
    <w:rsid w:val="00DF7B22"/>
    <w:rsid w:val="00E14DC5"/>
    <w:rsid w:val="00E557A0"/>
    <w:rsid w:val="00E56807"/>
    <w:rsid w:val="00E70676"/>
    <w:rsid w:val="00E772D1"/>
    <w:rsid w:val="00EA4CBE"/>
    <w:rsid w:val="00ED7A40"/>
    <w:rsid w:val="00EF6435"/>
    <w:rsid w:val="00F10F6B"/>
    <w:rsid w:val="00F21442"/>
    <w:rsid w:val="00F23697"/>
    <w:rsid w:val="00F26156"/>
    <w:rsid w:val="00F36BB7"/>
    <w:rsid w:val="00F43448"/>
    <w:rsid w:val="00F4743F"/>
    <w:rsid w:val="00F65646"/>
    <w:rsid w:val="00F725CA"/>
    <w:rsid w:val="00F74EAC"/>
    <w:rsid w:val="00F811F3"/>
    <w:rsid w:val="00F87EAA"/>
    <w:rsid w:val="00F92B25"/>
    <w:rsid w:val="00F96B12"/>
    <w:rsid w:val="00F96C72"/>
    <w:rsid w:val="00FA7DB4"/>
    <w:rsid w:val="00FB2EE9"/>
    <w:rsid w:val="00FB3809"/>
    <w:rsid w:val="00FC1C47"/>
    <w:rsid w:val="00FC4BE7"/>
    <w:rsid w:val="00FD63AF"/>
    <w:rsid w:val="00FD6CAB"/>
    <w:rsid w:val="00FE3951"/>
    <w:rsid w:val="00FE6B6C"/>
    <w:rsid w:val="00FE7610"/>
    <w:rsid w:val="00FF0D23"/>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662F9864"/>
  <w15:docId w15:val="{693A9E11-72EA-4028-835D-E5BDCC24F1B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sz w:val="24"/>
        <w:szCs w:val="24"/>
        <w:lang w:val="en-US" w:eastAsia="en-US" w:bidi="ar-SA"/>
      </w:rPr>
    </w:rPrDefault>
    <w:pPrDefault>
      <w:pPr>
        <w:spacing w:before="40" w:after="120" w:line="276" w:lineRule="auto"/>
        <w:ind w:left="173"/>
      </w:pPr>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13"/>
    <w:lsdException w:name="List Number" w:uiPriority="12"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iPriority="12" w:unhideWhenUsed="1" w:qFormat="1"/>
    <w:lsdException w:name="List Number 3" w:semiHidden="1" w:unhideWhenUsed="1"/>
    <w:lsdException w:name="List Number 4" w:semiHidden="1" w:unhideWhenUsed="1"/>
    <w:lsdException w:name="List Number 5" w:semiHidden="1" w:unhideWhenUsed="1"/>
    <w:lsdException w:name="Title" w:semiHidden="1" w:uiPriority="10" w:unhideWhenUsed="1"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unhideWhenUsed="1" w:qFormat="1"/>
    <w:lsdException w:name="Salutation" w:semiHidden="1" w:unhideWhenUsed="1"/>
    <w:lsdException w:name="Date" w:semiHidden="1" w:uiPriority="10" w:qFormat="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unhideWhenUsed="1" w:qFormat="1"/>
    <w:lsdException w:name="Emphasis" w:uiPriority="15"/>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unhideWhenUsed="1" w:qFormat="1"/>
    <w:lsdException w:name="Quote" w:semiHidden="1" w:uiPriority="29" w:unhideWhenUsed="1" w:qFormat="1"/>
    <w:lsdException w:name="Intense Quote" w:semiHidden="1" w:uiPriority="30" w:unhideWhenUsed="1"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unhideWhenUsed="1" w:qFormat="1"/>
    <w:lsdException w:name="Intense Emphasis" w:semiHidden="1" w:uiPriority="21" w:unhideWhenUsed="1" w:qFormat="1"/>
    <w:lsdException w:name="Subtle Reference" w:semiHidden="1" w:uiPriority="31" w:unhideWhenUsed="1" w:qFormat="1"/>
    <w:lsdException w:name="Intense Reference" w:semiHidden="1" w:uiPriority="32" w:unhideWhenUsed="1" w:qFormat="1"/>
    <w:lsdException w:name="Book Title" w:semiHidden="1" w:uiPriority="33" w:unhideWhenUsed="1"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60299"/>
    <w:pPr>
      <w:spacing w:before="0" w:after="0"/>
      <w:ind w:left="0"/>
    </w:pPr>
    <w:rPr>
      <w:sz w:val="20"/>
    </w:rPr>
  </w:style>
  <w:style w:type="paragraph" w:styleId="Heading1">
    <w:name w:val="heading 1"/>
    <w:basedOn w:val="Normal"/>
    <w:uiPriority w:val="9"/>
    <w:qFormat/>
    <w:rsid w:val="00D73F43"/>
    <w:pPr>
      <w:keepNext/>
      <w:spacing w:line="240" w:lineRule="auto"/>
      <w:contextualSpacing/>
      <w:outlineLvl w:val="0"/>
    </w:pPr>
    <w:rPr>
      <w:rFonts w:asciiTheme="majorHAnsi" w:hAnsiTheme="majorHAnsi" w:cs="Arial"/>
      <w:b/>
      <w:bCs/>
      <w:color w:val="000000" w:themeColor="text1"/>
      <w:kern w:val="32"/>
      <w:sz w:val="32"/>
      <w:szCs w:val="32"/>
    </w:rPr>
  </w:style>
  <w:style w:type="paragraph" w:styleId="Heading2">
    <w:name w:val="heading 2"/>
    <w:basedOn w:val="Normal"/>
    <w:uiPriority w:val="9"/>
    <w:qFormat/>
    <w:rsid w:val="009364EA"/>
    <w:pPr>
      <w:keepNext/>
      <w:contextualSpacing/>
      <w:outlineLvl w:val="1"/>
    </w:pPr>
    <w:rPr>
      <w:rFonts w:asciiTheme="majorHAnsi" w:hAnsiTheme="majorHAnsi" w:cs="Arial"/>
      <w:b/>
      <w:bCs/>
      <w:iCs/>
      <w:caps/>
      <w:color w:val="000000" w:themeColor="text1"/>
      <w:szCs w:val="28"/>
    </w:rPr>
  </w:style>
  <w:style w:type="paragraph" w:styleId="Heading3">
    <w:name w:val="heading 3"/>
    <w:basedOn w:val="Normal"/>
    <w:uiPriority w:val="9"/>
    <w:semiHidden/>
    <w:qFormat/>
    <w:rsid w:val="004230D9"/>
    <w:pPr>
      <w:keepNext/>
      <w:spacing w:before="240" w:after="60"/>
      <w:contextualSpacing/>
      <w:outlineLvl w:val="2"/>
    </w:pPr>
    <w:rPr>
      <w:rFonts w:ascii="Arial" w:hAnsi="Arial" w:cs="Arial"/>
      <w:b/>
      <w:bCs/>
      <w:szCs w:val="26"/>
    </w:rPr>
  </w:style>
  <w:style w:type="paragraph" w:styleId="Heading4">
    <w:name w:val="heading 4"/>
    <w:basedOn w:val="Normal"/>
    <w:link w:val="Heading4Char"/>
    <w:uiPriority w:val="9"/>
    <w:semiHidden/>
    <w:qFormat/>
    <w:rsid w:val="004230D9"/>
    <w:pPr>
      <w:keepNext/>
      <w:keepLines/>
      <w:contextualSpacing/>
      <w:outlineLvl w:val="3"/>
    </w:pPr>
    <w:rPr>
      <w:rFonts w:ascii="Arial" w:eastAsiaTheme="majorEastAsia" w:hAnsi="Arial" w:cs="Arial"/>
      <w:i/>
      <w:iCs/>
      <w:color w:val="0D294E" w:themeColor="accent1" w:themeShade="BF"/>
    </w:rPr>
  </w:style>
  <w:style w:type="paragraph" w:styleId="Heading5">
    <w:name w:val="heading 5"/>
    <w:basedOn w:val="Normal"/>
    <w:link w:val="Heading5Char"/>
    <w:uiPriority w:val="9"/>
    <w:semiHidden/>
    <w:qFormat/>
    <w:rsid w:val="004230D9"/>
    <w:pPr>
      <w:keepNext/>
      <w:keepLines/>
      <w:contextualSpacing/>
      <w:outlineLvl w:val="4"/>
    </w:pPr>
    <w:rPr>
      <w:rFonts w:ascii="Arial" w:eastAsiaTheme="majorEastAsia" w:hAnsi="Arial" w:cs="Arial"/>
      <w:color w:val="0D294E" w:themeColor="accent1" w:themeShade="BF"/>
    </w:rPr>
  </w:style>
  <w:style w:type="paragraph" w:styleId="Heading6">
    <w:name w:val="heading 6"/>
    <w:basedOn w:val="Normal"/>
    <w:link w:val="Heading6Char"/>
    <w:uiPriority w:val="9"/>
    <w:semiHidden/>
    <w:qFormat/>
    <w:rsid w:val="004230D9"/>
    <w:pPr>
      <w:keepNext/>
      <w:keepLines/>
      <w:contextualSpacing/>
      <w:outlineLvl w:val="5"/>
    </w:pPr>
    <w:rPr>
      <w:rFonts w:ascii="Arial" w:eastAsiaTheme="majorEastAsia" w:hAnsi="Arial" w:cs="Arial"/>
      <w:color w:val="091B34" w:themeColor="accent1" w:themeShade="7F"/>
    </w:rPr>
  </w:style>
  <w:style w:type="paragraph" w:styleId="Heading7">
    <w:name w:val="heading 7"/>
    <w:basedOn w:val="Normal"/>
    <w:link w:val="Heading7Char"/>
    <w:uiPriority w:val="9"/>
    <w:semiHidden/>
    <w:qFormat/>
    <w:rsid w:val="004230D9"/>
    <w:pPr>
      <w:keepNext/>
      <w:keepLines/>
      <w:contextualSpacing/>
      <w:outlineLvl w:val="6"/>
    </w:pPr>
    <w:rPr>
      <w:rFonts w:ascii="Arial" w:eastAsiaTheme="majorEastAsia" w:hAnsi="Arial" w:cs="Arial"/>
      <w:i/>
      <w:iCs/>
      <w:color w:val="091B34" w:themeColor="accent1" w:themeShade="7F"/>
    </w:rPr>
  </w:style>
  <w:style w:type="paragraph" w:styleId="Heading8">
    <w:name w:val="heading 8"/>
    <w:basedOn w:val="Normal"/>
    <w:link w:val="Heading8Char"/>
    <w:uiPriority w:val="9"/>
    <w:semiHidden/>
    <w:qFormat/>
    <w:rsid w:val="004230D9"/>
    <w:pPr>
      <w:keepNext/>
      <w:keepLines/>
      <w:contextualSpacing/>
      <w:outlineLvl w:val="7"/>
    </w:pPr>
    <w:rPr>
      <w:rFonts w:ascii="Arial" w:eastAsiaTheme="majorEastAsia" w:hAnsi="Arial" w:cs="Arial"/>
      <w:color w:val="272727" w:themeColor="text1" w:themeTint="D8"/>
      <w:sz w:val="22"/>
      <w:szCs w:val="21"/>
    </w:rPr>
  </w:style>
  <w:style w:type="paragraph" w:styleId="Heading9">
    <w:name w:val="heading 9"/>
    <w:basedOn w:val="Normal"/>
    <w:link w:val="Heading9Char"/>
    <w:uiPriority w:val="9"/>
    <w:semiHidden/>
    <w:qFormat/>
    <w:rsid w:val="004230D9"/>
    <w:pPr>
      <w:keepNext/>
      <w:keepLines/>
      <w:contextualSpacing/>
      <w:outlineLvl w:val="8"/>
    </w:pPr>
    <w:rPr>
      <w:rFonts w:ascii="Arial" w:eastAsiaTheme="majorEastAsia" w:hAnsi="Arial" w:cs="Arial"/>
      <w:i/>
      <w:iCs/>
      <w:color w:val="272727" w:themeColor="text1" w:themeTint="D8"/>
      <w:sz w:val="22"/>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Number">
    <w:name w:val="List Number"/>
    <w:basedOn w:val="Normal"/>
    <w:uiPriority w:val="12"/>
    <w:semiHidden/>
    <w:qFormat/>
    <w:rsid w:val="009364EA"/>
    <w:pPr>
      <w:spacing w:line="240" w:lineRule="auto"/>
      <w:ind w:left="1022" w:hanging="590"/>
    </w:pPr>
    <w:rPr>
      <w:color w:val="000000" w:themeColor="text1"/>
    </w:rPr>
  </w:style>
  <w:style w:type="character" w:styleId="PlaceholderText">
    <w:name w:val="Placeholder Text"/>
    <w:basedOn w:val="DefaultParagraphFont"/>
    <w:uiPriority w:val="99"/>
    <w:semiHidden/>
    <w:rsid w:val="004230D9"/>
    <w:rPr>
      <w:rFonts w:ascii="Times New Roman" w:hAnsi="Times New Roman" w:cs="Times New Roman"/>
      <w:color w:val="595959" w:themeColor="text1" w:themeTint="A6"/>
    </w:rPr>
  </w:style>
  <w:style w:type="table" w:customStyle="1" w:styleId="Meetingminutestable">
    <w:name w:val="Meeting minutes table"/>
    <w:basedOn w:val="TableNormal"/>
    <w:uiPriority w:val="99"/>
    <w:rsid w:val="00BD1B3B"/>
    <w:pPr>
      <w:spacing w:line="240" w:lineRule="auto"/>
    </w:pPr>
    <w:tblPr>
      <w:tblCellMar>
        <w:left w:w="0" w:type="dxa"/>
        <w:right w:w="0" w:type="dxa"/>
      </w:tblCellMar>
    </w:tblPr>
    <w:tblStylePr w:type="firstRow">
      <w:pPr>
        <w:wordWrap/>
        <w:jc w:val="center"/>
      </w:pPr>
      <w:rPr>
        <w:rFonts w:asciiTheme="minorHAnsi" w:hAnsiTheme="minorHAnsi"/>
        <w:b/>
        <w:color w:val="123869" w:themeColor="accent1"/>
      </w:rPr>
      <w:tblPr/>
      <w:tcPr>
        <w:tcBorders>
          <w:top w:val="single" w:sz="18" w:space="0" w:color="123869" w:themeColor="accent1"/>
          <w:left w:val="nil"/>
          <w:bottom w:val="nil"/>
          <w:right w:val="nil"/>
          <w:insideH w:val="nil"/>
          <w:insideV w:val="nil"/>
          <w:tl2br w:val="nil"/>
          <w:tr2bl w:val="nil"/>
        </w:tcBorders>
      </w:tcPr>
    </w:tblStylePr>
  </w:style>
  <w:style w:type="paragraph" w:styleId="BalloonText">
    <w:name w:val="Balloon Text"/>
    <w:basedOn w:val="Normal"/>
    <w:link w:val="BalloonTextChar"/>
    <w:uiPriority w:val="99"/>
    <w:semiHidden/>
    <w:rsid w:val="004230D9"/>
    <w:pPr>
      <w:spacing w:line="240" w:lineRule="auto"/>
    </w:pPr>
    <w:rPr>
      <w:rFonts w:ascii="Tahoma" w:hAnsi="Tahoma" w:cs="Tahoma"/>
      <w:sz w:val="22"/>
      <w:szCs w:val="16"/>
    </w:rPr>
  </w:style>
  <w:style w:type="character" w:customStyle="1" w:styleId="BalloonTextChar">
    <w:name w:val="Balloon Text Char"/>
    <w:basedOn w:val="DefaultParagraphFont"/>
    <w:link w:val="BalloonText"/>
    <w:uiPriority w:val="99"/>
    <w:semiHidden/>
    <w:rsid w:val="00160299"/>
    <w:rPr>
      <w:rFonts w:ascii="Tahoma" w:hAnsi="Tahoma" w:cs="Tahoma"/>
      <w:sz w:val="22"/>
      <w:szCs w:val="16"/>
    </w:rPr>
  </w:style>
  <w:style w:type="paragraph" w:styleId="ListBullet">
    <w:name w:val="List Bullet"/>
    <w:basedOn w:val="Normal"/>
    <w:uiPriority w:val="13"/>
    <w:semiHidden/>
    <w:rsid w:val="004230D9"/>
    <w:pPr>
      <w:numPr>
        <w:numId w:val="1"/>
      </w:numPr>
      <w:contextualSpacing/>
    </w:pPr>
    <w:rPr>
      <w:b/>
    </w:rPr>
  </w:style>
  <w:style w:type="character" w:customStyle="1" w:styleId="Heading4Char">
    <w:name w:val="Heading 4 Char"/>
    <w:basedOn w:val="DefaultParagraphFont"/>
    <w:link w:val="Heading4"/>
    <w:uiPriority w:val="9"/>
    <w:semiHidden/>
    <w:rsid w:val="00160299"/>
    <w:rPr>
      <w:rFonts w:ascii="Arial" w:eastAsiaTheme="majorEastAsia" w:hAnsi="Arial" w:cs="Arial"/>
      <w:i/>
      <w:iCs/>
      <w:color w:val="0D294E" w:themeColor="accent1" w:themeShade="BF"/>
      <w:sz w:val="20"/>
    </w:rPr>
  </w:style>
  <w:style w:type="character" w:styleId="Emphasis">
    <w:name w:val="Emphasis"/>
    <w:basedOn w:val="DefaultParagraphFont"/>
    <w:uiPriority w:val="15"/>
    <w:semiHidden/>
    <w:rsid w:val="004230D9"/>
    <w:rPr>
      <w:rFonts w:ascii="Times New Roman" w:hAnsi="Times New Roman" w:cs="Times New Roman"/>
      <w:b w:val="0"/>
      <w:i w:val="0"/>
      <w:iCs/>
      <w:color w:val="595959" w:themeColor="text1" w:themeTint="A6"/>
    </w:rPr>
  </w:style>
  <w:style w:type="character" w:customStyle="1" w:styleId="Heading5Char">
    <w:name w:val="Heading 5 Char"/>
    <w:basedOn w:val="DefaultParagraphFont"/>
    <w:link w:val="Heading5"/>
    <w:uiPriority w:val="9"/>
    <w:semiHidden/>
    <w:rsid w:val="00160299"/>
    <w:rPr>
      <w:rFonts w:ascii="Arial" w:eastAsiaTheme="majorEastAsia" w:hAnsi="Arial" w:cs="Arial"/>
      <w:color w:val="0D294E" w:themeColor="accent1" w:themeShade="BF"/>
      <w:sz w:val="20"/>
    </w:rPr>
  </w:style>
  <w:style w:type="character" w:customStyle="1" w:styleId="Heading6Char">
    <w:name w:val="Heading 6 Char"/>
    <w:basedOn w:val="DefaultParagraphFont"/>
    <w:link w:val="Heading6"/>
    <w:uiPriority w:val="9"/>
    <w:semiHidden/>
    <w:rsid w:val="00160299"/>
    <w:rPr>
      <w:rFonts w:ascii="Arial" w:eastAsiaTheme="majorEastAsia" w:hAnsi="Arial" w:cs="Arial"/>
      <w:color w:val="091B34" w:themeColor="accent1" w:themeShade="7F"/>
      <w:sz w:val="20"/>
    </w:rPr>
  </w:style>
  <w:style w:type="character" w:customStyle="1" w:styleId="Heading7Char">
    <w:name w:val="Heading 7 Char"/>
    <w:basedOn w:val="DefaultParagraphFont"/>
    <w:link w:val="Heading7"/>
    <w:uiPriority w:val="9"/>
    <w:semiHidden/>
    <w:rsid w:val="00160299"/>
    <w:rPr>
      <w:rFonts w:ascii="Arial" w:eastAsiaTheme="majorEastAsia" w:hAnsi="Arial" w:cs="Arial"/>
      <w:i/>
      <w:iCs/>
      <w:color w:val="091B34" w:themeColor="accent1" w:themeShade="7F"/>
      <w:sz w:val="20"/>
    </w:rPr>
  </w:style>
  <w:style w:type="character" w:customStyle="1" w:styleId="Heading8Char">
    <w:name w:val="Heading 8 Char"/>
    <w:basedOn w:val="DefaultParagraphFont"/>
    <w:link w:val="Heading8"/>
    <w:uiPriority w:val="9"/>
    <w:semiHidden/>
    <w:rsid w:val="00160299"/>
    <w:rPr>
      <w:rFonts w:ascii="Arial" w:eastAsiaTheme="majorEastAsia" w:hAnsi="Arial" w:cs="Arial"/>
      <w:color w:val="272727" w:themeColor="text1" w:themeTint="D8"/>
      <w:sz w:val="22"/>
      <w:szCs w:val="21"/>
    </w:rPr>
  </w:style>
  <w:style w:type="character" w:customStyle="1" w:styleId="Heading9Char">
    <w:name w:val="Heading 9 Char"/>
    <w:basedOn w:val="DefaultParagraphFont"/>
    <w:link w:val="Heading9"/>
    <w:uiPriority w:val="9"/>
    <w:semiHidden/>
    <w:rsid w:val="00160299"/>
    <w:rPr>
      <w:rFonts w:ascii="Arial" w:eastAsiaTheme="majorEastAsia" w:hAnsi="Arial" w:cs="Arial"/>
      <w:i/>
      <w:iCs/>
      <w:color w:val="272727" w:themeColor="text1" w:themeTint="D8"/>
      <w:sz w:val="22"/>
      <w:szCs w:val="21"/>
    </w:rPr>
  </w:style>
  <w:style w:type="paragraph" w:styleId="Title">
    <w:name w:val="Title"/>
    <w:basedOn w:val="Normal"/>
    <w:next w:val="Normal"/>
    <w:link w:val="TitleChar"/>
    <w:uiPriority w:val="10"/>
    <w:qFormat/>
    <w:rsid w:val="00D73F43"/>
    <w:pPr>
      <w:spacing w:line="240" w:lineRule="auto"/>
      <w:contextualSpacing/>
    </w:pPr>
    <w:rPr>
      <w:rFonts w:asciiTheme="majorHAnsi" w:eastAsiaTheme="majorEastAsia" w:hAnsiTheme="majorHAnsi" w:cs="Arial"/>
      <w:b/>
      <w:caps/>
      <w:color w:val="FFFFFF" w:themeColor="background1"/>
      <w:kern w:val="28"/>
      <w:sz w:val="72"/>
      <w:szCs w:val="56"/>
    </w:rPr>
  </w:style>
  <w:style w:type="character" w:customStyle="1" w:styleId="TitleChar">
    <w:name w:val="Title Char"/>
    <w:basedOn w:val="DefaultParagraphFont"/>
    <w:link w:val="Title"/>
    <w:uiPriority w:val="10"/>
    <w:rsid w:val="00D73F43"/>
    <w:rPr>
      <w:rFonts w:asciiTheme="majorHAnsi" w:eastAsiaTheme="majorEastAsia" w:hAnsiTheme="majorHAnsi" w:cs="Arial"/>
      <w:b/>
      <w:caps/>
      <w:color w:val="FFFFFF" w:themeColor="background1"/>
      <w:kern w:val="28"/>
      <w:sz w:val="72"/>
      <w:szCs w:val="56"/>
    </w:rPr>
  </w:style>
  <w:style w:type="paragraph" w:styleId="Subtitle">
    <w:name w:val="Subtitle"/>
    <w:basedOn w:val="Normal"/>
    <w:link w:val="SubtitleChar"/>
    <w:uiPriority w:val="11"/>
    <w:qFormat/>
    <w:rsid w:val="009364EA"/>
    <w:pPr>
      <w:numPr>
        <w:ilvl w:val="1"/>
      </w:numPr>
      <w:spacing w:after="120" w:line="360" w:lineRule="auto"/>
      <w:contextualSpacing/>
    </w:pPr>
    <w:rPr>
      <w:rFonts w:eastAsiaTheme="minorEastAsia"/>
      <w:color w:val="FFFFFF" w:themeColor="background1"/>
      <w:szCs w:val="22"/>
    </w:rPr>
  </w:style>
  <w:style w:type="character" w:customStyle="1" w:styleId="SubtitleChar">
    <w:name w:val="Subtitle Char"/>
    <w:basedOn w:val="DefaultParagraphFont"/>
    <w:link w:val="Subtitle"/>
    <w:uiPriority w:val="11"/>
    <w:rsid w:val="009364EA"/>
    <w:rPr>
      <w:rFonts w:eastAsiaTheme="minorEastAsia"/>
      <w:color w:val="FFFFFF" w:themeColor="background1"/>
      <w:sz w:val="20"/>
      <w:szCs w:val="22"/>
    </w:rPr>
  </w:style>
  <w:style w:type="character" w:styleId="SubtleEmphasis">
    <w:name w:val="Subtle Emphasis"/>
    <w:basedOn w:val="DefaultParagraphFont"/>
    <w:uiPriority w:val="19"/>
    <w:semiHidden/>
    <w:qFormat/>
    <w:rsid w:val="004230D9"/>
    <w:rPr>
      <w:rFonts w:ascii="Times New Roman" w:hAnsi="Times New Roman" w:cs="Times New Roman"/>
      <w:i/>
      <w:iCs/>
      <w:color w:val="404040" w:themeColor="text1" w:themeTint="BF"/>
    </w:rPr>
  </w:style>
  <w:style w:type="character" w:styleId="IntenseEmphasis">
    <w:name w:val="Intense Emphasis"/>
    <w:basedOn w:val="DefaultParagraphFont"/>
    <w:uiPriority w:val="21"/>
    <w:semiHidden/>
    <w:qFormat/>
    <w:rsid w:val="004230D9"/>
    <w:rPr>
      <w:rFonts w:ascii="Times New Roman" w:hAnsi="Times New Roman" w:cs="Times New Roman"/>
      <w:i/>
      <w:iCs/>
      <w:color w:val="0D294E" w:themeColor="accent1" w:themeShade="BF"/>
    </w:rPr>
  </w:style>
  <w:style w:type="character" w:styleId="Strong">
    <w:name w:val="Strong"/>
    <w:basedOn w:val="DefaultParagraphFont"/>
    <w:uiPriority w:val="22"/>
    <w:semiHidden/>
    <w:qFormat/>
    <w:rsid w:val="00042360"/>
    <w:rPr>
      <w:rFonts w:asciiTheme="minorHAnsi" w:hAnsiTheme="minorHAnsi" w:cs="Times New Roman"/>
      <w:b/>
      <w:bCs/>
    </w:rPr>
  </w:style>
  <w:style w:type="paragraph" w:styleId="Quote">
    <w:name w:val="Quote"/>
    <w:basedOn w:val="Normal"/>
    <w:link w:val="QuoteChar"/>
    <w:uiPriority w:val="29"/>
    <w:semiHidden/>
    <w:qFormat/>
    <w:rsid w:val="004230D9"/>
    <w:pPr>
      <w:spacing w:before="200" w:after="160"/>
      <w:jc w:val="center"/>
    </w:pPr>
    <w:rPr>
      <w:i/>
      <w:iCs/>
      <w:color w:val="404040" w:themeColor="text1" w:themeTint="BF"/>
    </w:rPr>
  </w:style>
  <w:style w:type="character" w:customStyle="1" w:styleId="QuoteChar">
    <w:name w:val="Quote Char"/>
    <w:basedOn w:val="DefaultParagraphFont"/>
    <w:link w:val="Quote"/>
    <w:uiPriority w:val="29"/>
    <w:semiHidden/>
    <w:rsid w:val="00160299"/>
    <w:rPr>
      <w:i/>
      <w:iCs/>
      <w:color w:val="404040" w:themeColor="text1" w:themeTint="BF"/>
      <w:sz w:val="20"/>
    </w:rPr>
  </w:style>
  <w:style w:type="paragraph" w:styleId="IntenseQuote">
    <w:name w:val="Intense Quote"/>
    <w:basedOn w:val="Normal"/>
    <w:next w:val="Normal"/>
    <w:link w:val="IntenseQuoteChar"/>
    <w:uiPriority w:val="30"/>
    <w:semiHidden/>
    <w:qFormat/>
    <w:rsid w:val="004230D9"/>
    <w:pPr>
      <w:pBdr>
        <w:top w:val="single" w:sz="4" w:space="10" w:color="123869" w:themeColor="accent1"/>
        <w:bottom w:val="single" w:sz="4" w:space="10" w:color="123869" w:themeColor="accent1"/>
      </w:pBdr>
      <w:spacing w:before="360" w:after="360"/>
      <w:jc w:val="center"/>
    </w:pPr>
    <w:rPr>
      <w:i/>
      <w:iCs/>
      <w:color w:val="0D294E" w:themeColor="accent1" w:themeShade="BF"/>
    </w:rPr>
  </w:style>
  <w:style w:type="character" w:customStyle="1" w:styleId="IntenseQuoteChar">
    <w:name w:val="Intense Quote Char"/>
    <w:basedOn w:val="DefaultParagraphFont"/>
    <w:link w:val="IntenseQuote"/>
    <w:uiPriority w:val="30"/>
    <w:semiHidden/>
    <w:rsid w:val="00160299"/>
    <w:rPr>
      <w:i/>
      <w:iCs/>
      <w:color w:val="0D294E" w:themeColor="accent1" w:themeShade="BF"/>
      <w:sz w:val="20"/>
    </w:rPr>
  </w:style>
  <w:style w:type="character" w:styleId="SubtleReference">
    <w:name w:val="Subtle Reference"/>
    <w:basedOn w:val="DefaultParagraphFont"/>
    <w:uiPriority w:val="31"/>
    <w:semiHidden/>
    <w:qFormat/>
    <w:rsid w:val="004230D9"/>
    <w:rPr>
      <w:rFonts w:ascii="Times New Roman" w:hAnsi="Times New Roman" w:cs="Times New Roman"/>
      <w:caps w:val="0"/>
      <w:smallCaps/>
      <w:color w:val="5A5A5A" w:themeColor="text1" w:themeTint="A5"/>
    </w:rPr>
  </w:style>
  <w:style w:type="character" w:styleId="IntenseReference">
    <w:name w:val="Intense Reference"/>
    <w:basedOn w:val="DefaultParagraphFont"/>
    <w:uiPriority w:val="32"/>
    <w:semiHidden/>
    <w:qFormat/>
    <w:rsid w:val="004230D9"/>
    <w:rPr>
      <w:rFonts w:ascii="Times New Roman" w:hAnsi="Times New Roman" w:cs="Times New Roman"/>
      <w:b/>
      <w:bCs/>
      <w:caps w:val="0"/>
      <w:smallCaps/>
      <w:color w:val="0D294E" w:themeColor="accent1" w:themeShade="BF"/>
      <w:spacing w:val="0"/>
    </w:rPr>
  </w:style>
  <w:style w:type="character" w:styleId="BookTitle">
    <w:name w:val="Book Title"/>
    <w:basedOn w:val="DefaultParagraphFont"/>
    <w:uiPriority w:val="33"/>
    <w:semiHidden/>
    <w:qFormat/>
    <w:rsid w:val="004230D9"/>
    <w:rPr>
      <w:rFonts w:ascii="Times New Roman" w:hAnsi="Times New Roman" w:cs="Times New Roman"/>
      <w:b/>
      <w:bCs/>
      <w:i/>
      <w:iCs/>
      <w:spacing w:val="0"/>
    </w:rPr>
  </w:style>
  <w:style w:type="paragraph" w:styleId="ListParagraph">
    <w:name w:val="List Paragraph"/>
    <w:basedOn w:val="Normal"/>
    <w:uiPriority w:val="34"/>
    <w:qFormat/>
    <w:rsid w:val="004230D9"/>
    <w:pPr>
      <w:ind w:left="720"/>
      <w:contextualSpacing/>
    </w:pPr>
  </w:style>
  <w:style w:type="paragraph" w:styleId="Caption">
    <w:name w:val="caption"/>
    <w:basedOn w:val="Normal"/>
    <w:next w:val="Normal"/>
    <w:uiPriority w:val="35"/>
    <w:semiHidden/>
    <w:qFormat/>
    <w:rsid w:val="004230D9"/>
    <w:pPr>
      <w:spacing w:line="240" w:lineRule="auto"/>
    </w:pPr>
    <w:rPr>
      <w:i/>
      <w:iCs/>
      <w:color w:val="339966" w:themeColor="text2"/>
      <w:sz w:val="22"/>
      <w:szCs w:val="18"/>
    </w:rPr>
  </w:style>
  <w:style w:type="paragraph" w:styleId="Bibliography">
    <w:name w:val="Bibliography"/>
    <w:basedOn w:val="Normal"/>
    <w:next w:val="Normal"/>
    <w:uiPriority w:val="37"/>
    <w:semiHidden/>
    <w:rsid w:val="004230D9"/>
  </w:style>
  <w:style w:type="paragraph" w:styleId="TOC1">
    <w:name w:val="toc 1"/>
    <w:basedOn w:val="Normal"/>
    <w:next w:val="Normal"/>
    <w:autoRedefine/>
    <w:uiPriority w:val="39"/>
    <w:semiHidden/>
    <w:rsid w:val="004230D9"/>
    <w:pPr>
      <w:spacing w:after="100"/>
    </w:pPr>
  </w:style>
  <w:style w:type="paragraph" w:styleId="TOC9">
    <w:name w:val="toc 9"/>
    <w:basedOn w:val="Normal"/>
    <w:next w:val="Normal"/>
    <w:autoRedefine/>
    <w:uiPriority w:val="39"/>
    <w:semiHidden/>
    <w:rsid w:val="004230D9"/>
    <w:pPr>
      <w:spacing w:after="100"/>
      <w:ind w:left="1920"/>
    </w:pPr>
  </w:style>
  <w:style w:type="paragraph" w:styleId="TOCHeading">
    <w:name w:val="TOC Heading"/>
    <w:basedOn w:val="Heading1"/>
    <w:next w:val="Heading1"/>
    <w:uiPriority w:val="39"/>
    <w:semiHidden/>
    <w:qFormat/>
    <w:rsid w:val="004230D9"/>
    <w:pPr>
      <w:framePr w:wrap="around" w:vAnchor="text" w:hAnchor="text" w:y="1"/>
    </w:pPr>
    <w:rPr>
      <w:rFonts w:eastAsiaTheme="majorEastAsia"/>
      <w:bCs w:val="0"/>
    </w:rPr>
  </w:style>
  <w:style w:type="paragraph" w:styleId="BlockText">
    <w:name w:val="Block Text"/>
    <w:basedOn w:val="Normal"/>
    <w:uiPriority w:val="99"/>
    <w:semiHidden/>
    <w:rsid w:val="004230D9"/>
    <w:pPr>
      <w:pBdr>
        <w:top w:val="single" w:sz="2" w:space="10" w:color="0D294E" w:themeColor="accent1" w:themeShade="BF"/>
        <w:left w:val="single" w:sz="2" w:space="10" w:color="0D294E" w:themeColor="accent1" w:themeShade="BF"/>
        <w:bottom w:val="single" w:sz="2" w:space="10" w:color="0D294E" w:themeColor="accent1" w:themeShade="BF"/>
        <w:right w:val="single" w:sz="2" w:space="10" w:color="0D294E" w:themeColor="accent1" w:themeShade="BF"/>
      </w:pBdr>
      <w:ind w:left="1152" w:right="1152"/>
    </w:pPr>
    <w:rPr>
      <w:rFonts w:eastAsiaTheme="minorEastAsia"/>
      <w:i/>
      <w:iCs/>
      <w:color w:val="0D294E" w:themeColor="accent1" w:themeShade="BF"/>
    </w:rPr>
  </w:style>
  <w:style w:type="paragraph" w:styleId="BodyText">
    <w:name w:val="Body Text"/>
    <w:basedOn w:val="Normal"/>
    <w:link w:val="BodyTextChar"/>
    <w:uiPriority w:val="99"/>
    <w:semiHidden/>
    <w:rsid w:val="004230D9"/>
  </w:style>
  <w:style w:type="character" w:customStyle="1" w:styleId="BodyTextChar">
    <w:name w:val="Body Text Char"/>
    <w:basedOn w:val="DefaultParagraphFont"/>
    <w:link w:val="BodyText"/>
    <w:uiPriority w:val="99"/>
    <w:semiHidden/>
    <w:rsid w:val="00160299"/>
    <w:rPr>
      <w:sz w:val="20"/>
    </w:rPr>
  </w:style>
  <w:style w:type="paragraph" w:styleId="BodyText2">
    <w:name w:val="Body Text 2"/>
    <w:basedOn w:val="Normal"/>
    <w:link w:val="BodyText2Char"/>
    <w:uiPriority w:val="99"/>
    <w:semiHidden/>
    <w:rsid w:val="004230D9"/>
    <w:pPr>
      <w:spacing w:line="480" w:lineRule="auto"/>
    </w:pPr>
  </w:style>
  <w:style w:type="character" w:customStyle="1" w:styleId="BodyText2Char">
    <w:name w:val="Body Text 2 Char"/>
    <w:basedOn w:val="DefaultParagraphFont"/>
    <w:link w:val="BodyText2"/>
    <w:uiPriority w:val="99"/>
    <w:semiHidden/>
    <w:rsid w:val="00160299"/>
    <w:rPr>
      <w:sz w:val="20"/>
    </w:rPr>
  </w:style>
  <w:style w:type="paragraph" w:styleId="BodyText3">
    <w:name w:val="Body Text 3"/>
    <w:basedOn w:val="Normal"/>
    <w:link w:val="BodyText3Char"/>
    <w:uiPriority w:val="99"/>
    <w:semiHidden/>
    <w:rsid w:val="004230D9"/>
    <w:rPr>
      <w:sz w:val="22"/>
      <w:szCs w:val="16"/>
    </w:rPr>
  </w:style>
  <w:style w:type="character" w:customStyle="1" w:styleId="BodyText3Char">
    <w:name w:val="Body Text 3 Char"/>
    <w:basedOn w:val="DefaultParagraphFont"/>
    <w:link w:val="BodyText3"/>
    <w:uiPriority w:val="99"/>
    <w:semiHidden/>
    <w:rsid w:val="00160299"/>
    <w:rPr>
      <w:sz w:val="22"/>
      <w:szCs w:val="16"/>
    </w:rPr>
  </w:style>
  <w:style w:type="paragraph" w:styleId="BodyTextIndent3">
    <w:name w:val="Body Text Indent 3"/>
    <w:basedOn w:val="Normal"/>
    <w:link w:val="BodyTextIndent3Char"/>
    <w:uiPriority w:val="99"/>
    <w:semiHidden/>
    <w:rsid w:val="004230D9"/>
    <w:pPr>
      <w:ind w:left="283"/>
    </w:pPr>
    <w:rPr>
      <w:sz w:val="22"/>
      <w:szCs w:val="16"/>
    </w:rPr>
  </w:style>
  <w:style w:type="character" w:customStyle="1" w:styleId="BodyTextIndent3Char">
    <w:name w:val="Body Text Indent 3 Char"/>
    <w:basedOn w:val="DefaultParagraphFont"/>
    <w:link w:val="BodyTextIndent3"/>
    <w:uiPriority w:val="99"/>
    <w:semiHidden/>
    <w:rsid w:val="00160299"/>
    <w:rPr>
      <w:sz w:val="22"/>
      <w:szCs w:val="16"/>
    </w:rPr>
  </w:style>
  <w:style w:type="character" w:styleId="CommentReference">
    <w:name w:val="annotation reference"/>
    <w:basedOn w:val="DefaultParagraphFont"/>
    <w:uiPriority w:val="99"/>
    <w:semiHidden/>
    <w:rsid w:val="004230D9"/>
    <w:rPr>
      <w:rFonts w:ascii="Times New Roman" w:hAnsi="Times New Roman" w:cs="Times New Roman"/>
      <w:szCs w:val="16"/>
    </w:rPr>
  </w:style>
  <w:style w:type="paragraph" w:styleId="CommentText">
    <w:name w:val="annotation text"/>
    <w:basedOn w:val="Normal"/>
    <w:link w:val="CommentTextChar"/>
    <w:uiPriority w:val="99"/>
    <w:semiHidden/>
    <w:rsid w:val="004230D9"/>
    <w:pPr>
      <w:spacing w:line="240" w:lineRule="auto"/>
    </w:pPr>
    <w:rPr>
      <w:sz w:val="22"/>
      <w:szCs w:val="20"/>
    </w:rPr>
  </w:style>
  <w:style w:type="character" w:customStyle="1" w:styleId="CommentTextChar">
    <w:name w:val="Comment Text Char"/>
    <w:basedOn w:val="DefaultParagraphFont"/>
    <w:link w:val="CommentText"/>
    <w:uiPriority w:val="99"/>
    <w:semiHidden/>
    <w:rsid w:val="00160299"/>
    <w:rPr>
      <w:sz w:val="22"/>
      <w:szCs w:val="20"/>
    </w:rPr>
  </w:style>
  <w:style w:type="paragraph" w:styleId="CommentSubject">
    <w:name w:val="annotation subject"/>
    <w:basedOn w:val="CommentText"/>
    <w:next w:val="CommentText"/>
    <w:link w:val="CommentSubjectChar"/>
    <w:uiPriority w:val="99"/>
    <w:semiHidden/>
    <w:rsid w:val="004230D9"/>
    <w:rPr>
      <w:b/>
      <w:bCs/>
    </w:rPr>
  </w:style>
  <w:style w:type="character" w:customStyle="1" w:styleId="CommentSubjectChar">
    <w:name w:val="Comment Subject Char"/>
    <w:basedOn w:val="CommentTextChar"/>
    <w:link w:val="CommentSubject"/>
    <w:uiPriority w:val="99"/>
    <w:semiHidden/>
    <w:rsid w:val="00160299"/>
    <w:rPr>
      <w:b/>
      <w:bCs/>
      <w:sz w:val="22"/>
      <w:szCs w:val="20"/>
    </w:rPr>
  </w:style>
  <w:style w:type="paragraph" w:styleId="DocumentMap">
    <w:name w:val="Document Map"/>
    <w:basedOn w:val="Normal"/>
    <w:link w:val="DocumentMapChar"/>
    <w:uiPriority w:val="99"/>
    <w:semiHidden/>
    <w:rsid w:val="004230D9"/>
    <w:pPr>
      <w:spacing w:line="240" w:lineRule="auto"/>
    </w:pPr>
    <w:rPr>
      <w:rFonts w:ascii="Segoe UI" w:hAnsi="Segoe UI" w:cs="Segoe UI"/>
      <w:sz w:val="22"/>
      <w:szCs w:val="16"/>
    </w:rPr>
  </w:style>
  <w:style w:type="character" w:customStyle="1" w:styleId="DocumentMapChar">
    <w:name w:val="Document Map Char"/>
    <w:basedOn w:val="DefaultParagraphFont"/>
    <w:link w:val="DocumentMap"/>
    <w:uiPriority w:val="99"/>
    <w:semiHidden/>
    <w:rsid w:val="00160299"/>
    <w:rPr>
      <w:rFonts w:ascii="Segoe UI" w:hAnsi="Segoe UI" w:cs="Segoe UI"/>
      <w:sz w:val="22"/>
      <w:szCs w:val="16"/>
    </w:rPr>
  </w:style>
  <w:style w:type="character" w:styleId="EndnoteReference">
    <w:name w:val="endnote reference"/>
    <w:basedOn w:val="DefaultParagraphFont"/>
    <w:uiPriority w:val="99"/>
    <w:semiHidden/>
    <w:rsid w:val="004230D9"/>
    <w:rPr>
      <w:rFonts w:ascii="Times New Roman" w:hAnsi="Times New Roman" w:cs="Times New Roman"/>
      <w:vertAlign w:val="superscript"/>
    </w:rPr>
  </w:style>
  <w:style w:type="paragraph" w:styleId="EndnoteText">
    <w:name w:val="endnote text"/>
    <w:basedOn w:val="Normal"/>
    <w:link w:val="EndnoteTextChar"/>
    <w:uiPriority w:val="99"/>
    <w:semiHidden/>
    <w:rsid w:val="004230D9"/>
    <w:pPr>
      <w:spacing w:line="240" w:lineRule="auto"/>
    </w:pPr>
    <w:rPr>
      <w:sz w:val="22"/>
      <w:szCs w:val="20"/>
    </w:rPr>
  </w:style>
  <w:style w:type="character" w:customStyle="1" w:styleId="EndnoteTextChar">
    <w:name w:val="Endnote Text Char"/>
    <w:basedOn w:val="DefaultParagraphFont"/>
    <w:link w:val="EndnoteText"/>
    <w:uiPriority w:val="99"/>
    <w:semiHidden/>
    <w:rsid w:val="00160299"/>
    <w:rPr>
      <w:sz w:val="22"/>
      <w:szCs w:val="20"/>
    </w:rPr>
  </w:style>
  <w:style w:type="paragraph" w:styleId="EnvelopeReturn">
    <w:name w:val="envelope return"/>
    <w:basedOn w:val="Normal"/>
    <w:uiPriority w:val="99"/>
    <w:semiHidden/>
    <w:rsid w:val="004230D9"/>
    <w:pPr>
      <w:spacing w:line="240" w:lineRule="auto"/>
    </w:pPr>
    <w:rPr>
      <w:rFonts w:ascii="Arial" w:eastAsiaTheme="majorEastAsia" w:hAnsi="Arial" w:cs="Arial"/>
      <w:sz w:val="22"/>
      <w:szCs w:val="20"/>
    </w:rPr>
  </w:style>
  <w:style w:type="paragraph" w:styleId="EnvelopeAddress">
    <w:name w:val="envelope address"/>
    <w:basedOn w:val="Normal"/>
    <w:uiPriority w:val="99"/>
    <w:semiHidden/>
    <w:rsid w:val="004230D9"/>
    <w:pPr>
      <w:framePr w:w="7920" w:h="1980" w:hRule="exact" w:hSpace="180" w:wrap="auto" w:hAnchor="page" w:xAlign="center" w:yAlign="bottom"/>
      <w:spacing w:line="240" w:lineRule="auto"/>
      <w:ind w:left="2880"/>
    </w:pPr>
    <w:rPr>
      <w:rFonts w:ascii="Arial" w:eastAsiaTheme="majorEastAsia" w:hAnsi="Arial" w:cs="Arial"/>
    </w:rPr>
  </w:style>
  <w:style w:type="character" w:styleId="FollowedHyperlink">
    <w:name w:val="FollowedHyperlink"/>
    <w:basedOn w:val="DefaultParagraphFont"/>
    <w:uiPriority w:val="99"/>
    <w:semiHidden/>
    <w:rsid w:val="004230D9"/>
    <w:rPr>
      <w:rFonts w:ascii="Times New Roman" w:hAnsi="Times New Roman" w:cs="Times New Roman"/>
      <w:color w:val="FF00FF" w:themeColor="followedHyperlink"/>
      <w:u w:val="single"/>
    </w:rPr>
  </w:style>
  <w:style w:type="paragraph" w:styleId="Footer">
    <w:name w:val="footer"/>
    <w:basedOn w:val="Normal"/>
    <w:link w:val="FooterChar"/>
    <w:uiPriority w:val="99"/>
    <w:rsid w:val="004230D9"/>
    <w:pPr>
      <w:spacing w:line="240" w:lineRule="auto"/>
    </w:pPr>
  </w:style>
  <w:style w:type="character" w:customStyle="1" w:styleId="FooterChar">
    <w:name w:val="Footer Char"/>
    <w:basedOn w:val="DefaultParagraphFont"/>
    <w:link w:val="Footer"/>
    <w:uiPriority w:val="99"/>
    <w:rsid w:val="00160299"/>
    <w:rPr>
      <w:sz w:val="20"/>
    </w:rPr>
  </w:style>
  <w:style w:type="character" w:styleId="FootnoteReference">
    <w:name w:val="footnote reference"/>
    <w:basedOn w:val="DefaultParagraphFont"/>
    <w:uiPriority w:val="99"/>
    <w:semiHidden/>
    <w:rsid w:val="004230D9"/>
    <w:rPr>
      <w:rFonts w:ascii="Times New Roman" w:hAnsi="Times New Roman" w:cs="Times New Roman"/>
      <w:vertAlign w:val="superscript"/>
    </w:rPr>
  </w:style>
  <w:style w:type="paragraph" w:styleId="FootnoteText">
    <w:name w:val="footnote text"/>
    <w:basedOn w:val="Normal"/>
    <w:link w:val="FootnoteTextChar"/>
    <w:uiPriority w:val="99"/>
    <w:semiHidden/>
    <w:rsid w:val="004230D9"/>
    <w:pPr>
      <w:spacing w:line="240" w:lineRule="auto"/>
    </w:pPr>
    <w:rPr>
      <w:sz w:val="22"/>
      <w:szCs w:val="20"/>
    </w:rPr>
  </w:style>
  <w:style w:type="character" w:customStyle="1" w:styleId="FootnoteTextChar">
    <w:name w:val="Footnote Text Char"/>
    <w:basedOn w:val="DefaultParagraphFont"/>
    <w:link w:val="FootnoteText"/>
    <w:uiPriority w:val="99"/>
    <w:semiHidden/>
    <w:rsid w:val="00160299"/>
    <w:rPr>
      <w:sz w:val="22"/>
      <w:szCs w:val="20"/>
    </w:rPr>
  </w:style>
  <w:style w:type="character" w:customStyle="1" w:styleId="Hashtag1">
    <w:name w:val="Hashtag1"/>
    <w:basedOn w:val="DefaultParagraphFont"/>
    <w:uiPriority w:val="99"/>
    <w:semiHidden/>
    <w:rsid w:val="004230D9"/>
    <w:rPr>
      <w:rFonts w:ascii="Times New Roman" w:hAnsi="Times New Roman" w:cs="Times New Roman"/>
      <w:color w:val="2B579A"/>
      <w:shd w:val="clear" w:color="auto" w:fill="E6E6E6"/>
    </w:rPr>
  </w:style>
  <w:style w:type="paragraph" w:styleId="Header">
    <w:name w:val="header"/>
    <w:basedOn w:val="Normal"/>
    <w:link w:val="HeaderChar"/>
    <w:uiPriority w:val="99"/>
    <w:rsid w:val="002D2ACC"/>
    <w:pPr>
      <w:spacing w:line="360" w:lineRule="auto"/>
      <w:ind w:left="576"/>
    </w:pPr>
    <w:rPr>
      <w:rFonts w:cs="Calibri"/>
      <w:b/>
      <w:bCs/>
    </w:rPr>
  </w:style>
  <w:style w:type="character" w:customStyle="1" w:styleId="HeaderChar">
    <w:name w:val="Header Char"/>
    <w:basedOn w:val="DefaultParagraphFont"/>
    <w:link w:val="Header"/>
    <w:uiPriority w:val="99"/>
    <w:rsid w:val="00160299"/>
    <w:rPr>
      <w:rFonts w:cs="Calibri"/>
      <w:b/>
      <w:bCs/>
      <w:sz w:val="20"/>
    </w:rPr>
  </w:style>
  <w:style w:type="character" w:styleId="HTMLAcronym">
    <w:name w:val="HTML Acronym"/>
    <w:basedOn w:val="DefaultParagraphFont"/>
    <w:uiPriority w:val="99"/>
    <w:semiHidden/>
    <w:rsid w:val="004230D9"/>
    <w:rPr>
      <w:rFonts w:ascii="Times New Roman" w:hAnsi="Times New Roman" w:cs="Times New Roman"/>
    </w:rPr>
  </w:style>
  <w:style w:type="paragraph" w:styleId="HTMLAddress">
    <w:name w:val="HTML Address"/>
    <w:basedOn w:val="Normal"/>
    <w:link w:val="HTMLAddressChar"/>
    <w:uiPriority w:val="99"/>
    <w:semiHidden/>
    <w:rsid w:val="004230D9"/>
    <w:pPr>
      <w:spacing w:line="240" w:lineRule="auto"/>
    </w:pPr>
    <w:rPr>
      <w:i/>
      <w:iCs/>
    </w:rPr>
  </w:style>
  <w:style w:type="character" w:customStyle="1" w:styleId="HTMLAddressChar">
    <w:name w:val="HTML Address Char"/>
    <w:basedOn w:val="DefaultParagraphFont"/>
    <w:link w:val="HTMLAddress"/>
    <w:uiPriority w:val="99"/>
    <w:semiHidden/>
    <w:rsid w:val="00160299"/>
    <w:rPr>
      <w:i/>
      <w:iCs/>
      <w:sz w:val="20"/>
    </w:rPr>
  </w:style>
  <w:style w:type="character" w:styleId="HTMLCite">
    <w:name w:val="HTML Cite"/>
    <w:basedOn w:val="DefaultParagraphFont"/>
    <w:uiPriority w:val="99"/>
    <w:semiHidden/>
    <w:rsid w:val="004230D9"/>
    <w:rPr>
      <w:rFonts w:ascii="Times New Roman" w:hAnsi="Times New Roman" w:cs="Times New Roman"/>
      <w:i/>
      <w:iCs/>
    </w:rPr>
  </w:style>
  <w:style w:type="character" w:styleId="HTMLCode">
    <w:name w:val="HTML Code"/>
    <w:basedOn w:val="DefaultParagraphFont"/>
    <w:uiPriority w:val="99"/>
    <w:semiHidden/>
    <w:rsid w:val="004230D9"/>
    <w:rPr>
      <w:rFonts w:ascii="Consolas" w:hAnsi="Consolas" w:cs="Times New Roman"/>
      <w:szCs w:val="20"/>
    </w:rPr>
  </w:style>
  <w:style w:type="character" w:styleId="HTMLDefinition">
    <w:name w:val="HTML Definition"/>
    <w:basedOn w:val="DefaultParagraphFont"/>
    <w:uiPriority w:val="99"/>
    <w:semiHidden/>
    <w:rsid w:val="004230D9"/>
    <w:rPr>
      <w:rFonts w:ascii="Times New Roman" w:hAnsi="Times New Roman" w:cs="Times New Roman"/>
      <w:i/>
      <w:iCs/>
    </w:rPr>
  </w:style>
  <w:style w:type="character" w:styleId="HTMLKeyboard">
    <w:name w:val="HTML Keyboard"/>
    <w:basedOn w:val="DefaultParagraphFont"/>
    <w:uiPriority w:val="99"/>
    <w:semiHidden/>
    <w:rsid w:val="004230D9"/>
    <w:rPr>
      <w:rFonts w:ascii="Consolas" w:hAnsi="Consolas" w:cs="Times New Roman"/>
      <w:szCs w:val="20"/>
    </w:rPr>
  </w:style>
  <w:style w:type="paragraph" w:styleId="HTMLPreformatted">
    <w:name w:val="HTML Preformatted"/>
    <w:basedOn w:val="Normal"/>
    <w:link w:val="HTMLPreformattedChar"/>
    <w:uiPriority w:val="99"/>
    <w:semiHidden/>
    <w:rsid w:val="004230D9"/>
    <w:pPr>
      <w:spacing w:line="240" w:lineRule="auto"/>
    </w:pPr>
    <w:rPr>
      <w:rFonts w:ascii="Consolas" w:hAnsi="Consolas"/>
      <w:sz w:val="22"/>
      <w:szCs w:val="20"/>
    </w:rPr>
  </w:style>
  <w:style w:type="character" w:customStyle="1" w:styleId="HTMLPreformattedChar">
    <w:name w:val="HTML Preformatted Char"/>
    <w:basedOn w:val="DefaultParagraphFont"/>
    <w:link w:val="HTMLPreformatted"/>
    <w:uiPriority w:val="99"/>
    <w:semiHidden/>
    <w:rsid w:val="00160299"/>
    <w:rPr>
      <w:rFonts w:ascii="Consolas" w:hAnsi="Consolas"/>
      <w:sz w:val="22"/>
      <w:szCs w:val="20"/>
    </w:rPr>
  </w:style>
  <w:style w:type="character" w:styleId="HTMLTypewriter">
    <w:name w:val="HTML Typewriter"/>
    <w:basedOn w:val="DefaultParagraphFont"/>
    <w:uiPriority w:val="99"/>
    <w:semiHidden/>
    <w:rsid w:val="004230D9"/>
    <w:rPr>
      <w:rFonts w:ascii="Consolas" w:hAnsi="Consolas" w:cs="Times New Roman"/>
      <w:szCs w:val="20"/>
    </w:rPr>
  </w:style>
  <w:style w:type="character" w:styleId="HTMLVariable">
    <w:name w:val="HTML Variable"/>
    <w:basedOn w:val="DefaultParagraphFont"/>
    <w:uiPriority w:val="99"/>
    <w:semiHidden/>
    <w:rsid w:val="004230D9"/>
    <w:rPr>
      <w:rFonts w:ascii="Times New Roman" w:hAnsi="Times New Roman" w:cs="Times New Roman"/>
      <w:i/>
      <w:iCs/>
    </w:rPr>
  </w:style>
  <w:style w:type="character" w:styleId="Hyperlink">
    <w:name w:val="Hyperlink"/>
    <w:basedOn w:val="DefaultParagraphFont"/>
    <w:uiPriority w:val="99"/>
    <w:semiHidden/>
    <w:rsid w:val="004230D9"/>
    <w:rPr>
      <w:rFonts w:ascii="Times New Roman" w:hAnsi="Times New Roman" w:cs="Times New Roman"/>
      <w:color w:val="0000FF" w:themeColor="hyperlink"/>
      <w:u w:val="single"/>
    </w:rPr>
  </w:style>
  <w:style w:type="paragraph" w:styleId="Index1">
    <w:name w:val="index 1"/>
    <w:basedOn w:val="Normal"/>
    <w:next w:val="Normal"/>
    <w:autoRedefine/>
    <w:uiPriority w:val="99"/>
    <w:semiHidden/>
    <w:rsid w:val="004230D9"/>
    <w:pPr>
      <w:spacing w:line="240" w:lineRule="auto"/>
      <w:ind w:left="240" w:hanging="240"/>
    </w:pPr>
  </w:style>
  <w:style w:type="paragraph" w:styleId="IndexHeading">
    <w:name w:val="index heading"/>
    <w:basedOn w:val="Normal"/>
    <w:next w:val="Index1"/>
    <w:uiPriority w:val="99"/>
    <w:semiHidden/>
    <w:rsid w:val="004230D9"/>
    <w:rPr>
      <w:rFonts w:ascii="Arial" w:eastAsiaTheme="majorEastAsia" w:hAnsi="Arial" w:cs="Arial"/>
      <w:b/>
      <w:bCs/>
    </w:rPr>
  </w:style>
  <w:style w:type="character" w:styleId="LineNumber">
    <w:name w:val="line number"/>
    <w:basedOn w:val="DefaultParagraphFont"/>
    <w:uiPriority w:val="99"/>
    <w:semiHidden/>
    <w:rsid w:val="004230D9"/>
    <w:rPr>
      <w:rFonts w:ascii="Times New Roman" w:hAnsi="Times New Roman" w:cs="Times New Roman"/>
    </w:rPr>
  </w:style>
  <w:style w:type="paragraph" w:styleId="MacroText">
    <w:name w:val="macro"/>
    <w:link w:val="MacroTextChar"/>
    <w:uiPriority w:val="99"/>
    <w:semiHidden/>
    <w:rsid w:val="004230D9"/>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2"/>
      <w:szCs w:val="20"/>
    </w:rPr>
  </w:style>
  <w:style w:type="character" w:customStyle="1" w:styleId="MacroTextChar">
    <w:name w:val="Macro Text Char"/>
    <w:basedOn w:val="DefaultParagraphFont"/>
    <w:link w:val="MacroText"/>
    <w:uiPriority w:val="99"/>
    <w:semiHidden/>
    <w:rsid w:val="00160299"/>
    <w:rPr>
      <w:rFonts w:ascii="Consolas" w:hAnsi="Consolas"/>
      <w:sz w:val="22"/>
      <w:szCs w:val="20"/>
    </w:rPr>
  </w:style>
  <w:style w:type="character" w:customStyle="1" w:styleId="Mention1">
    <w:name w:val="Mention1"/>
    <w:basedOn w:val="DefaultParagraphFont"/>
    <w:uiPriority w:val="99"/>
    <w:semiHidden/>
    <w:rsid w:val="004230D9"/>
    <w:rPr>
      <w:rFonts w:ascii="Times New Roman" w:hAnsi="Times New Roman" w:cs="Times New Roman"/>
      <w:color w:val="2B579A"/>
      <w:shd w:val="clear" w:color="auto" w:fill="E6E6E6"/>
    </w:rPr>
  </w:style>
  <w:style w:type="paragraph" w:styleId="MessageHeader">
    <w:name w:val="Message Header"/>
    <w:basedOn w:val="Normal"/>
    <w:link w:val="MessageHeaderChar"/>
    <w:uiPriority w:val="99"/>
    <w:semiHidden/>
    <w:rsid w:val="004230D9"/>
    <w:pPr>
      <w:pBdr>
        <w:top w:val="single" w:sz="6" w:space="1" w:color="auto"/>
        <w:left w:val="single" w:sz="6" w:space="1" w:color="auto"/>
        <w:bottom w:val="single" w:sz="6" w:space="1" w:color="auto"/>
        <w:right w:val="single" w:sz="6" w:space="1" w:color="auto"/>
      </w:pBdr>
      <w:shd w:val="pct20" w:color="auto" w:fill="auto"/>
      <w:spacing w:line="240" w:lineRule="auto"/>
      <w:ind w:left="1134" w:hanging="1134"/>
    </w:pPr>
    <w:rPr>
      <w:rFonts w:ascii="Arial" w:eastAsiaTheme="majorEastAsia" w:hAnsi="Arial" w:cs="Arial"/>
    </w:rPr>
  </w:style>
  <w:style w:type="character" w:customStyle="1" w:styleId="MessageHeaderChar">
    <w:name w:val="Message Header Char"/>
    <w:basedOn w:val="DefaultParagraphFont"/>
    <w:link w:val="MessageHeader"/>
    <w:uiPriority w:val="99"/>
    <w:semiHidden/>
    <w:rsid w:val="00160299"/>
    <w:rPr>
      <w:rFonts w:ascii="Arial" w:eastAsiaTheme="majorEastAsia" w:hAnsi="Arial" w:cs="Arial"/>
      <w:sz w:val="20"/>
      <w:shd w:val="pct20" w:color="auto" w:fill="auto"/>
    </w:rPr>
  </w:style>
  <w:style w:type="paragraph" w:styleId="NoteHeading">
    <w:name w:val="Note Heading"/>
    <w:basedOn w:val="Normal"/>
    <w:next w:val="Normal"/>
    <w:link w:val="NoteHeadingChar"/>
    <w:uiPriority w:val="99"/>
    <w:semiHidden/>
    <w:rsid w:val="004230D9"/>
    <w:pPr>
      <w:spacing w:line="240" w:lineRule="auto"/>
    </w:pPr>
  </w:style>
  <w:style w:type="character" w:customStyle="1" w:styleId="NoteHeadingChar">
    <w:name w:val="Note Heading Char"/>
    <w:basedOn w:val="DefaultParagraphFont"/>
    <w:link w:val="NoteHeading"/>
    <w:uiPriority w:val="99"/>
    <w:semiHidden/>
    <w:rsid w:val="00160299"/>
    <w:rPr>
      <w:sz w:val="20"/>
    </w:rPr>
  </w:style>
  <w:style w:type="paragraph" w:styleId="PlainText">
    <w:name w:val="Plain Text"/>
    <w:basedOn w:val="Normal"/>
    <w:link w:val="PlainTextChar"/>
    <w:uiPriority w:val="99"/>
    <w:semiHidden/>
    <w:rsid w:val="004230D9"/>
    <w:pPr>
      <w:spacing w:line="240" w:lineRule="auto"/>
    </w:pPr>
    <w:rPr>
      <w:rFonts w:ascii="Consolas" w:hAnsi="Consolas"/>
      <w:sz w:val="22"/>
      <w:szCs w:val="21"/>
    </w:rPr>
  </w:style>
  <w:style w:type="character" w:customStyle="1" w:styleId="PlainTextChar">
    <w:name w:val="Plain Text Char"/>
    <w:basedOn w:val="DefaultParagraphFont"/>
    <w:link w:val="PlainText"/>
    <w:uiPriority w:val="99"/>
    <w:semiHidden/>
    <w:rsid w:val="00160299"/>
    <w:rPr>
      <w:rFonts w:ascii="Consolas" w:hAnsi="Consolas"/>
      <w:sz w:val="22"/>
      <w:szCs w:val="21"/>
    </w:rPr>
  </w:style>
  <w:style w:type="paragraph" w:styleId="Salutation">
    <w:name w:val="Salutation"/>
    <w:basedOn w:val="Normal"/>
    <w:next w:val="Normal"/>
    <w:link w:val="SalutationChar"/>
    <w:uiPriority w:val="99"/>
    <w:semiHidden/>
    <w:rsid w:val="004230D9"/>
  </w:style>
  <w:style w:type="character" w:customStyle="1" w:styleId="SalutationChar">
    <w:name w:val="Salutation Char"/>
    <w:basedOn w:val="DefaultParagraphFont"/>
    <w:link w:val="Salutation"/>
    <w:uiPriority w:val="99"/>
    <w:semiHidden/>
    <w:rsid w:val="00160299"/>
    <w:rPr>
      <w:sz w:val="20"/>
    </w:rPr>
  </w:style>
  <w:style w:type="paragraph" w:styleId="Signature">
    <w:name w:val="Signature"/>
    <w:basedOn w:val="Normal"/>
    <w:link w:val="SignatureChar"/>
    <w:uiPriority w:val="99"/>
    <w:semiHidden/>
    <w:rsid w:val="004230D9"/>
    <w:pPr>
      <w:spacing w:line="240" w:lineRule="auto"/>
      <w:ind w:left="4252"/>
    </w:pPr>
  </w:style>
  <w:style w:type="character" w:customStyle="1" w:styleId="SignatureChar">
    <w:name w:val="Signature Char"/>
    <w:basedOn w:val="DefaultParagraphFont"/>
    <w:link w:val="Signature"/>
    <w:uiPriority w:val="99"/>
    <w:semiHidden/>
    <w:rsid w:val="00160299"/>
    <w:rPr>
      <w:sz w:val="20"/>
    </w:rPr>
  </w:style>
  <w:style w:type="character" w:customStyle="1" w:styleId="SmartHyperlink1">
    <w:name w:val="Smart Hyperlink1"/>
    <w:basedOn w:val="DefaultParagraphFont"/>
    <w:uiPriority w:val="99"/>
    <w:semiHidden/>
    <w:rsid w:val="004230D9"/>
    <w:rPr>
      <w:rFonts w:ascii="Times New Roman" w:hAnsi="Times New Roman" w:cs="Times New Roman"/>
      <w:u w:val="dotted"/>
    </w:rPr>
  </w:style>
  <w:style w:type="character" w:customStyle="1" w:styleId="UnresolvedMention1">
    <w:name w:val="Unresolved Mention1"/>
    <w:basedOn w:val="DefaultParagraphFont"/>
    <w:uiPriority w:val="99"/>
    <w:semiHidden/>
    <w:rsid w:val="004230D9"/>
    <w:rPr>
      <w:rFonts w:ascii="Times New Roman" w:hAnsi="Times New Roman" w:cs="Times New Roman"/>
      <w:color w:val="595959" w:themeColor="text1" w:themeTint="A6"/>
      <w:shd w:val="clear" w:color="auto" w:fill="E6E6E6"/>
    </w:rPr>
  </w:style>
  <w:style w:type="paragraph" w:styleId="ListNumber2">
    <w:name w:val="List Number 2"/>
    <w:basedOn w:val="Normal"/>
    <w:uiPriority w:val="12"/>
    <w:semiHidden/>
    <w:qFormat/>
    <w:rsid w:val="002E4F42"/>
    <w:pPr>
      <w:numPr>
        <w:ilvl w:val="1"/>
        <w:numId w:val="9"/>
      </w:numPr>
    </w:pPr>
  </w:style>
  <w:style w:type="numbering" w:styleId="111111">
    <w:name w:val="Outline List 2"/>
    <w:basedOn w:val="NoList"/>
    <w:uiPriority w:val="99"/>
    <w:semiHidden/>
    <w:unhideWhenUsed/>
    <w:rsid w:val="004230D9"/>
    <w:pPr>
      <w:numPr>
        <w:numId w:val="10"/>
      </w:numPr>
    </w:pPr>
  </w:style>
  <w:style w:type="numbering" w:styleId="1ai">
    <w:name w:val="Outline List 1"/>
    <w:basedOn w:val="NoList"/>
    <w:uiPriority w:val="99"/>
    <w:semiHidden/>
    <w:unhideWhenUsed/>
    <w:rsid w:val="004230D9"/>
    <w:pPr>
      <w:numPr>
        <w:numId w:val="11"/>
      </w:numPr>
    </w:pPr>
  </w:style>
  <w:style w:type="numbering" w:styleId="ArticleSection">
    <w:name w:val="Outline List 3"/>
    <w:basedOn w:val="NoList"/>
    <w:uiPriority w:val="99"/>
    <w:semiHidden/>
    <w:unhideWhenUsed/>
    <w:rsid w:val="004230D9"/>
    <w:pPr>
      <w:numPr>
        <w:numId w:val="12"/>
      </w:numPr>
    </w:pPr>
  </w:style>
  <w:style w:type="paragraph" w:styleId="BodyTextFirstIndent">
    <w:name w:val="Body Text First Indent"/>
    <w:basedOn w:val="BodyText"/>
    <w:link w:val="BodyTextFirstIndentChar"/>
    <w:uiPriority w:val="99"/>
    <w:semiHidden/>
    <w:rsid w:val="004230D9"/>
    <w:pPr>
      <w:spacing w:after="200"/>
      <w:ind w:firstLine="360"/>
    </w:pPr>
  </w:style>
  <w:style w:type="character" w:customStyle="1" w:styleId="BodyTextFirstIndentChar">
    <w:name w:val="Body Text First Indent Char"/>
    <w:basedOn w:val="BodyTextChar"/>
    <w:link w:val="BodyTextFirstIndent"/>
    <w:uiPriority w:val="99"/>
    <w:semiHidden/>
    <w:rsid w:val="00160299"/>
    <w:rPr>
      <w:sz w:val="20"/>
    </w:rPr>
  </w:style>
  <w:style w:type="paragraph" w:styleId="BodyTextIndent">
    <w:name w:val="Body Text Indent"/>
    <w:basedOn w:val="Normal"/>
    <w:link w:val="BodyTextIndentChar"/>
    <w:uiPriority w:val="99"/>
    <w:semiHidden/>
    <w:rsid w:val="004230D9"/>
    <w:pPr>
      <w:ind w:left="360"/>
    </w:pPr>
  </w:style>
  <w:style w:type="character" w:customStyle="1" w:styleId="BodyTextIndentChar">
    <w:name w:val="Body Text Indent Char"/>
    <w:basedOn w:val="DefaultParagraphFont"/>
    <w:link w:val="BodyTextIndent"/>
    <w:uiPriority w:val="99"/>
    <w:semiHidden/>
    <w:rsid w:val="00160299"/>
    <w:rPr>
      <w:sz w:val="20"/>
    </w:rPr>
  </w:style>
  <w:style w:type="paragraph" w:styleId="BodyTextFirstIndent2">
    <w:name w:val="Body Text First Indent 2"/>
    <w:basedOn w:val="BodyTextIndent"/>
    <w:link w:val="BodyTextFirstIndent2Char"/>
    <w:uiPriority w:val="99"/>
    <w:semiHidden/>
    <w:rsid w:val="004230D9"/>
    <w:pPr>
      <w:spacing w:after="200"/>
      <w:ind w:firstLine="360"/>
    </w:pPr>
  </w:style>
  <w:style w:type="character" w:customStyle="1" w:styleId="BodyTextFirstIndent2Char">
    <w:name w:val="Body Text First Indent 2 Char"/>
    <w:basedOn w:val="BodyTextIndentChar"/>
    <w:link w:val="BodyTextFirstIndent2"/>
    <w:uiPriority w:val="99"/>
    <w:semiHidden/>
    <w:rsid w:val="00160299"/>
    <w:rPr>
      <w:sz w:val="20"/>
    </w:rPr>
  </w:style>
  <w:style w:type="paragraph" w:styleId="BodyTextIndent2">
    <w:name w:val="Body Text Indent 2"/>
    <w:basedOn w:val="Normal"/>
    <w:link w:val="BodyTextIndent2Char"/>
    <w:uiPriority w:val="99"/>
    <w:semiHidden/>
    <w:rsid w:val="004230D9"/>
    <w:pPr>
      <w:spacing w:line="480" w:lineRule="auto"/>
      <w:ind w:left="360"/>
    </w:pPr>
  </w:style>
  <w:style w:type="character" w:customStyle="1" w:styleId="BodyTextIndent2Char">
    <w:name w:val="Body Text Indent 2 Char"/>
    <w:basedOn w:val="DefaultParagraphFont"/>
    <w:link w:val="BodyTextIndent2"/>
    <w:uiPriority w:val="99"/>
    <w:semiHidden/>
    <w:rsid w:val="00160299"/>
    <w:rPr>
      <w:sz w:val="20"/>
    </w:rPr>
  </w:style>
  <w:style w:type="paragraph" w:styleId="Closing">
    <w:name w:val="Closing"/>
    <w:basedOn w:val="Normal"/>
    <w:link w:val="ClosingChar"/>
    <w:uiPriority w:val="99"/>
    <w:semiHidden/>
    <w:rsid w:val="004230D9"/>
    <w:pPr>
      <w:spacing w:line="240" w:lineRule="auto"/>
      <w:ind w:left="4320"/>
    </w:pPr>
  </w:style>
  <w:style w:type="character" w:customStyle="1" w:styleId="ClosingChar">
    <w:name w:val="Closing Char"/>
    <w:basedOn w:val="DefaultParagraphFont"/>
    <w:link w:val="Closing"/>
    <w:uiPriority w:val="99"/>
    <w:semiHidden/>
    <w:rsid w:val="00160299"/>
    <w:rPr>
      <w:sz w:val="20"/>
    </w:rPr>
  </w:style>
  <w:style w:type="table" w:styleId="ColorfulGrid">
    <w:name w:val="Colorful Grid"/>
    <w:basedOn w:val="TableNormal"/>
    <w:uiPriority w:val="73"/>
    <w:semiHidden/>
    <w:unhideWhenUsed/>
    <w:rsid w:val="004230D9"/>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4230D9"/>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BCD4F3" w:themeFill="accent1" w:themeFillTint="33"/>
    </w:tcPr>
    <w:tblStylePr w:type="firstRow">
      <w:rPr>
        <w:b/>
        <w:bCs/>
      </w:rPr>
      <w:tblPr/>
      <w:tcPr>
        <w:shd w:val="clear" w:color="auto" w:fill="7AAAE8" w:themeFill="accent1" w:themeFillTint="66"/>
      </w:tcPr>
    </w:tblStylePr>
    <w:tblStylePr w:type="lastRow">
      <w:rPr>
        <w:b/>
        <w:bCs/>
        <w:color w:val="000000" w:themeColor="text1"/>
      </w:rPr>
      <w:tblPr/>
      <w:tcPr>
        <w:shd w:val="clear" w:color="auto" w:fill="7AAAE8" w:themeFill="accent1" w:themeFillTint="66"/>
      </w:tcPr>
    </w:tblStylePr>
    <w:tblStylePr w:type="firstCol">
      <w:rPr>
        <w:color w:val="FFFFFF" w:themeColor="background1"/>
      </w:rPr>
      <w:tblPr/>
      <w:tcPr>
        <w:shd w:val="clear" w:color="auto" w:fill="0D294E" w:themeFill="accent1" w:themeFillShade="BF"/>
      </w:tcPr>
    </w:tblStylePr>
    <w:tblStylePr w:type="lastCol">
      <w:rPr>
        <w:color w:val="FFFFFF" w:themeColor="background1"/>
      </w:rPr>
      <w:tblPr/>
      <w:tcPr>
        <w:shd w:val="clear" w:color="auto" w:fill="0D294E" w:themeFill="accent1" w:themeFillShade="BF"/>
      </w:tcPr>
    </w:tblStylePr>
    <w:tblStylePr w:type="band1Vert">
      <w:tblPr/>
      <w:tcPr>
        <w:shd w:val="clear" w:color="auto" w:fill="5A95E2" w:themeFill="accent1" w:themeFillTint="7F"/>
      </w:tcPr>
    </w:tblStylePr>
    <w:tblStylePr w:type="band1Horz">
      <w:tblPr/>
      <w:tcPr>
        <w:shd w:val="clear" w:color="auto" w:fill="5A95E2" w:themeFill="accent1" w:themeFillTint="7F"/>
      </w:tcPr>
    </w:tblStylePr>
  </w:style>
  <w:style w:type="table" w:styleId="ColorfulGrid-Accent2">
    <w:name w:val="Colorful Grid Accent 2"/>
    <w:basedOn w:val="TableNormal"/>
    <w:uiPriority w:val="73"/>
    <w:semiHidden/>
    <w:unhideWhenUsed/>
    <w:rsid w:val="004230D9"/>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E0FF" w:themeFill="accent2" w:themeFillTint="33"/>
    </w:tcPr>
    <w:tblStylePr w:type="firstRow">
      <w:rPr>
        <w:b/>
        <w:bCs/>
      </w:rPr>
      <w:tblPr/>
      <w:tcPr>
        <w:shd w:val="clear" w:color="auto" w:fill="84C1FF" w:themeFill="accent2" w:themeFillTint="66"/>
      </w:tcPr>
    </w:tblStylePr>
    <w:tblStylePr w:type="lastRow">
      <w:rPr>
        <w:b/>
        <w:bCs/>
        <w:color w:val="000000" w:themeColor="text1"/>
      </w:rPr>
      <w:tblPr/>
      <w:tcPr>
        <w:shd w:val="clear" w:color="auto" w:fill="84C1FF" w:themeFill="accent2" w:themeFillTint="66"/>
      </w:tcPr>
    </w:tblStylePr>
    <w:tblStylePr w:type="firstCol">
      <w:rPr>
        <w:color w:val="FFFFFF" w:themeColor="background1"/>
      </w:rPr>
      <w:tblPr/>
      <w:tcPr>
        <w:shd w:val="clear" w:color="auto" w:fill="004C98" w:themeFill="accent2" w:themeFillShade="BF"/>
      </w:tcPr>
    </w:tblStylePr>
    <w:tblStylePr w:type="lastCol">
      <w:rPr>
        <w:color w:val="FFFFFF" w:themeColor="background1"/>
      </w:rPr>
      <w:tblPr/>
      <w:tcPr>
        <w:shd w:val="clear" w:color="auto" w:fill="004C98" w:themeFill="accent2" w:themeFillShade="BF"/>
      </w:tcPr>
    </w:tblStylePr>
    <w:tblStylePr w:type="band1Vert">
      <w:tblPr/>
      <w:tcPr>
        <w:shd w:val="clear" w:color="auto" w:fill="66B2FF" w:themeFill="accent2" w:themeFillTint="7F"/>
      </w:tcPr>
    </w:tblStylePr>
    <w:tblStylePr w:type="band1Horz">
      <w:tblPr/>
      <w:tcPr>
        <w:shd w:val="clear" w:color="auto" w:fill="66B2FF" w:themeFill="accent2" w:themeFillTint="7F"/>
      </w:tcPr>
    </w:tblStylePr>
  </w:style>
  <w:style w:type="table" w:styleId="ColorfulGrid-Accent3">
    <w:name w:val="Colorful Grid Accent 3"/>
    <w:basedOn w:val="TableNormal"/>
    <w:uiPriority w:val="73"/>
    <w:semiHidden/>
    <w:unhideWhenUsed/>
    <w:rsid w:val="004230D9"/>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BFBFC" w:themeFill="accent3" w:themeFillTint="33"/>
    </w:tcPr>
    <w:tblStylePr w:type="firstRow">
      <w:rPr>
        <w:b/>
        <w:bCs/>
      </w:rPr>
      <w:tblPr/>
      <w:tcPr>
        <w:shd w:val="clear" w:color="auto" w:fill="F7F8FA" w:themeFill="accent3" w:themeFillTint="66"/>
      </w:tcPr>
    </w:tblStylePr>
    <w:tblStylePr w:type="lastRow">
      <w:rPr>
        <w:b/>
        <w:bCs/>
        <w:color w:val="000000" w:themeColor="text1"/>
      </w:rPr>
      <w:tblPr/>
      <w:tcPr>
        <w:shd w:val="clear" w:color="auto" w:fill="F7F8FA" w:themeFill="accent3" w:themeFillTint="66"/>
      </w:tcPr>
    </w:tblStylePr>
    <w:tblStylePr w:type="firstCol">
      <w:rPr>
        <w:color w:val="FFFFFF" w:themeColor="background1"/>
      </w:rPr>
      <w:tblPr/>
      <w:tcPr>
        <w:shd w:val="clear" w:color="auto" w:fill="A1B1C6" w:themeFill="accent3" w:themeFillShade="BF"/>
      </w:tcPr>
    </w:tblStylePr>
    <w:tblStylePr w:type="lastCol">
      <w:rPr>
        <w:color w:val="FFFFFF" w:themeColor="background1"/>
      </w:rPr>
      <w:tblPr/>
      <w:tcPr>
        <w:shd w:val="clear" w:color="auto" w:fill="A1B1C6" w:themeFill="accent3" w:themeFillShade="BF"/>
      </w:tcPr>
    </w:tblStylePr>
    <w:tblStylePr w:type="band1Vert">
      <w:tblPr/>
      <w:tcPr>
        <w:shd w:val="clear" w:color="auto" w:fill="F5F7F9" w:themeFill="accent3" w:themeFillTint="7F"/>
      </w:tcPr>
    </w:tblStylePr>
    <w:tblStylePr w:type="band1Horz">
      <w:tblPr/>
      <w:tcPr>
        <w:shd w:val="clear" w:color="auto" w:fill="F5F7F9" w:themeFill="accent3" w:themeFillTint="7F"/>
      </w:tcPr>
    </w:tblStylePr>
  </w:style>
  <w:style w:type="table" w:styleId="ColorfulGrid-Accent4">
    <w:name w:val="Colorful Grid Accent 4"/>
    <w:basedOn w:val="TableNormal"/>
    <w:uiPriority w:val="73"/>
    <w:semiHidden/>
    <w:unhideWhenUsed/>
    <w:rsid w:val="004230D9"/>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BFEFE" w:themeFill="accent4" w:themeFillTint="33"/>
    </w:tcPr>
    <w:tblStylePr w:type="firstRow">
      <w:rPr>
        <w:b/>
        <w:bCs/>
      </w:rPr>
      <w:tblPr/>
      <w:tcPr>
        <w:shd w:val="clear" w:color="auto" w:fill="F7FDFD" w:themeFill="accent4" w:themeFillTint="66"/>
      </w:tcPr>
    </w:tblStylePr>
    <w:tblStylePr w:type="lastRow">
      <w:rPr>
        <w:b/>
        <w:bCs/>
        <w:color w:val="000000" w:themeColor="text1"/>
      </w:rPr>
      <w:tblPr/>
      <w:tcPr>
        <w:shd w:val="clear" w:color="auto" w:fill="F7FDFD" w:themeFill="accent4" w:themeFillTint="66"/>
      </w:tcPr>
    </w:tblStylePr>
    <w:tblStylePr w:type="firstCol">
      <w:rPr>
        <w:color w:val="FFFFFF" w:themeColor="background1"/>
      </w:rPr>
      <w:tblPr/>
      <w:tcPr>
        <w:shd w:val="clear" w:color="auto" w:fill="86E5E5" w:themeFill="accent4" w:themeFillShade="BF"/>
      </w:tcPr>
    </w:tblStylePr>
    <w:tblStylePr w:type="lastCol">
      <w:rPr>
        <w:color w:val="FFFFFF" w:themeColor="background1"/>
      </w:rPr>
      <w:tblPr/>
      <w:tcPr>
        <w:shd w:val="clear" w:color="auto" w:fill="86E5E5" w:themeFill="accent4" w:themeFillShade="BF"/>
      </w:tcPr>
    </w:tblStylePr>
    <w:tblStylePr w:type="band1Vert">
      <w:tblPr/>
      <w:tcPr>
        <w:shd w:val="clear" w:color="auto" w:fill="F5FDFD" w:themeFill="accent4" w:themeFillTint="7F"/>
      </w:tcPr>
    </w:tblStylePr>
    <w:tblStylePr w:type="band1Horz">
      <w:tblPr/>
      <w:tcPr>
        <w:shd w:val="clear" w:color="auto" w:fill="F5FDFD" w:themeFill="accent4" w:themeFillTint="7F"/>
      </w:tcPr>
    </w:tblStylePr>
  </w:style>
  <w:style w:type="table" w:styleId="ColorfulGrid-Accent5">
    <w:name w:val="Colorful Grid Accent 5"/>
    <w:basedOn w:val="TableNormal"/>
    <w:uiPriority w:val="73"/>
    <w:semiHidden/>
    <w:unhideWhenUsed/>
    <w:rsid w:val="004230D9"/>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7FAFB" w:themeFill="accent5" w:themeFillTint="33"/>
    </w:tcPr>
    <w:tblStylePr w:type="firstRow">
      <w:rPr>
        <w:b/>
        <w:bCs/>
      </w:rPr>
      <w:tblPr/>
      <w:tcPr>
        <w:shd w:val="clear" w:color="auto" w:fill="F0F5F7" w:themeFill="accent5" w:themeFillTint="66"/>
      </w:tcPr>
    </w:tblStylePr>
    <w:tblStylePr w:type="lastRow">
      <w:rPr>
        <w:b/>
        <w:bCs/>
        <w:color w:val="000000" w:themeColor="text1"/>
      </w:rPr>
      <w:tblPr/>
      <w:tcPr>
        <w:shd w:val="clear" w:color="auto" w:fill="F0F5F7" w:themeFill="accent5" w:themeFillTint="66"/>
      </w:tcPr>
    </w:tblStylePr>
    <w:tblStylePr w:type="firstCol">
      <w:rPr>
        <w:color w:val="FFFFFF" w:themeColor="background1"/>
      </w:rPr>
      <w:tblPr/>
      <w:tcPr>
        <w:shd w:val="clear" w:color="auto" w:fill="8EB7C6" w:themeFill="accent5" w:themeFillShade="BF"/>
      </w:tcPr>
    </w:tblStylePr>
    <w:tblStylePr w:type="lastCol">
      <w:rPr>
        <w:color w:val="FFFFFF" w:themeColor="background1"/>
      </w:rPr>
      <w:tblPr/>
      <w:tcPr>
        <w:shd w:val="clear" w:color="auto" w:fill="8EB7C6" w:themeFill="accent5" w:themeFillShade="BF"/>
      </w:tcPr>
    </w:tblStylePr>
    <w:tblStylePr w:type="band1Vert">
      <w:tblPr/>
      <w:tcPr>
        <w:shd w:val="clear" w:color="auto" w:fill="EDF3F6" w:themeFill="accent5" w:themeFillTint="7F"/>
      </w:tcPr>
    </w:tblStylePr>
    <w:tblStylePr w:type="band1Horz">
      <w:tblPr/>
      <w:tcPr>
        <w:shd w:val="clear" w:color="auto" w:fill="EDF3F6" w:themeFill="accent5" w:themeFillTint="7F"/>
      </w:tcPr>
    </w:tblStylePr>
  </w:style>
  <w:style w:type="table" w:styleId="ColorfulGrid-Accent6">
    <w:name w:val="Colorful Grid Accent 6"/>
    <w:basedOn w:val="TableNormal"/>
    <w:uiPriority w:val="73"/>
    <w:semiHidden/>
    <w:unhideWhenUsed/>
    <w:rsid w:val="004230D9"/>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CFCFC" w:themeFill="accent6" w:themeFillTint="33"/>
    </w:tcPr>
    <w:tblStylePr w:type="firstRow">
      <w:rPr>
        <w:b/>
        <w:bCs/>
      </w:rPr>
      <w:tblPr/>
      <w:tcPr>
        <w:shd w:val="clear" w:color="auto" w:fill="F9F9F9" w:themeFill="accent6" w:themeFillTint="66"/>
      </w:tcPr>
    </w:tblStylePr>
    <w:tblStylePr w:type="lastRow">
      <w:rPr>
        <w:b/>
        <w:bCs/>
        <w:color w:val="000000" w:themeColor="text1"/>
      </w:rPr>
      <w:tblPr/>
      <w:tcPr>
        <w:shd w:val="clear" w:color="auto" w:fill="F9F9F9" w:themeFill="accent6" w:themeFillTint="66"/>
      </w:tcPr>
    </w:tblStylePr>
    <w:tblStylePr w:type="firstCol">
      <w:rPr>
        <w:color w:val="FFFFFF" w:themeColor="background1"/>
      </w:rPr>
      <w:tblPr/>
      <w:tcPr>
        <w:shd w:val="clear" w:color="auto" w:fill="B5B5B5" w:themeFill="accent6" w:themeFillShade="BF"/>
      </w:tcPr>
    </w:tblStylePr>
    <w:tblStylePr w:type="lastCol">
      <w:rPr>
        <w:color w:val="FFFFFF" w:themeColor="background1"/>
      </w:rPr>
      <w:tblPr/>
      <w:tcPr>
        <w:shd w:val="clear" w:color="auto" w:fill="B5B5B5" w:themeFill="accent6" w:themeFillShade="BF"/>
      </w:tcPr>
    </w:tblStylePr>
    <w:tblStylePr w:type="band1Vert">
      <w:tblPr/>
      <w:tcPr>
        <w:shd w:val="clear" w:color="auto" w:fill="F8F8F8" w:themeFill="accent6" w:themeFillTint="7F"/>
      </w:tcPr>
    </w:tblStylePr>
    <w:tblStylePr w:type="band1Horz">
      <w:tblPr/>
      <w:tcPr>
        <w:shd w:val="clear" w:color="auto" w:fill="F8F8F8" w:themeFill="accent6" w:themeFillTint="7F"/>
      </w:tcPr>
    </w:tblStylePr>
  </w:style>
  <w:style w:type="table" w:styleId="ColorfulList">
    <w:name w:val="Colorful List"/>
    <w:basedOn w:val="TableNormal"/>
    <w:uiPriority w:val="72"/>
    <w:semiHidden/>
    <w:unhideWhenUsed/>
    <w:rsid w:val="004230D9"/>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0051A3" w:themeFill="accent2" w:themeFillShade="CC"/>
      </w:tcPr>
    </w:tblStylePr>
    <w:tblStylePr w:type="lastRow">
      <w:rPr>
        <w:b/>
        <w:bCs/>
        <w:color w:val="0051A3"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4230D9"/>
    <w:pPr>
      <w:spacing w:after="0" w:line="240" w:lineRule="auto"/>
    </w:pPr>
    <w:rPr>
      <w:color w:val="000000" w:themeColor="text1"/>
    </w:rPr>
    <w:tblPr>
      <w:tblStyleRowBandSize w:val="1"/>
      <w:tblStyleColBandSize w:val="1"/>
    </w:tblPr>
    <w:tcPr>
      <w:shd w:val="clear" w:color="auto" w:fill="DEEAF9" w:themeFill="accent1" w:themeFillTint="19"/>
    </w:tcPr>
    <w:tblStylePr w:type="firstRow">
      <w:rPr>
        <w:b/>
        <w:bCs/>
        <w:color w:val="FFFFFF" w:themeColor="background1"/>
      </w:rPr>
      <w:tblPr/>
      <w:tcPr>
        <w:tcBorders>
          <w:bottom w:val="single" w:sz="12" w:space="0" w:color="FFFFFF" w:themeColor="background1"/>
        </w:tcBorders>
        <w:shd w:val="clear" w:color="auto" w:fill="0051A3" w:themeFill="accent2" w:themeFillShade="CC"/>
      </w:tcPr>
    </w:tblStylePr>
    <w:tblStylePr w:type="lastRow">
      <w:rPr>
        <w:b/>
        <w:bCs/>
        <w:color w:val="0051A3"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DCAF1" w:themeFill="accent1" w:themeFillTint="3F"/>
      </w:tcPr>
    </w:tblStylePr>
    <w:tblStylePr w:type="band1Horz">
      <w:tblPr/>
      <w:tcPr>
        <w:shd w:val="clear" w:color="auto" w:fill="BCD4F3" w:themeFill="accent1" w:themeFillTint="33"/>
      </w:tcPr>
    </w:tblStylePr>
  </w:style>
  <w:style w:type="table" w:styleId="ColorfulList-Accent2">
    <w:name w:val="Colorful List Accent 2"/>
    <w:basedOn w:val="TableNormal"/>
    <w:uiPriority w:val="72"/>
    <w:semiHidden/>
    <w:unhideWhenUsed/>
    <w:rsid w:val="004230D9"/>
    <w:pPr>
      <w:spacing w:after="0" w:line="240" w:lineRule="auto"/>
    </w:pPr>
    <w:rPr>
      <w:color w:val="000000" w:themeColor="text1"/>
    </w:rPr>
    <w:tblPr>
      <w:tblStyleRowBandSize w:val="1"/>
      <w:tblStyleColBandSize w:val="1"/>
    </w:tblPr>
    <w:tcPr>
      <w:shd w:val="clear" w:color="auto" w:fill="E1EFFF" w:themeFill="accent2" w:themeFillTint="19"/>
    </w:tcPr>
    <w:tblStylePr w:type="firstRow">
      <w:rPr>
        <w:b/>
        <w:bCs/>
        <w:color w:val="FFFFFF" w:themeColor="background1"/>
      </w:rPr>
      <w:tblPr/>
      <w:tcPr>
        <w:tcBorders>
          <w:bottom w:val="single" w:sz="12" w:space="0" w:color="FFFFFF" w:themeColor="background1"/>
        </w:tcBorders>
        <w:shd w:val="clear" w:color="auto" w:fill="0051A3" w:themeFill="accent2" w:themeFillShade="CC"/>
      </w:tcPr>
    </w:tblStylePr>
    <w:tblStylePr w:type="lastRow">
      <w:rPr>
        <w:b/>
        <w:bCs/>
        <w:color w:val="0051A3"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D9FF" w:themeFill="accent2" w:themeFillTint="3F"/>
      </w:tcPr>
    </w:tblStylePr>
    <w:tblStylePr w:type="band1Horz">
      <w:tblPr/>
      <w:tcPr>
        <w:shd w:val="clear" w:color="auto" w:fill="C1E0FF" w:themeFill="accent2" w:themeFillTint="33"/>
      </w:tcPr>
    </w:tblStylePr>
  </w:style>
  <w:style w:type="table" w:styleId="ColorfulList-Accent3">
    <w:name w:val="Colorful List Accent 3"/>
    <w:basedOn w:val="TableNormal"/>
    <w:uiPriority w:val="72"/>
    <w:semiHidden/>
    <w:unhideWhenUsed/>
    <w:rsid w:val="004230D9"/>
    <w:pPr>
      <w:spacing w:after="0" w:line="240" w:lineRule="auto"/>
    </w:pPr>
    <w:rPr>
      <w:color w:val="000000" w:themeColor="text1"/>
    </w:rPr>
    <w:tblPr>
      <w:tblStyleRowBandSize w:val="1"/>
      <w:tblStyleColBandSize w:val="1"/>
    </w:tblPr>
    <w:tcPr>
      <w:shd w:val="clear" w:color="auto" w:fill="FDFDFE" w:themeFill="accent3" w:themeFillTint="19"/>
    </w:tcPr>
    <w:tblStylePr w:type="firstRow">
      <w:rPr>
        <w:b/>
        <w:bCs/>
        <w:color w:val="FFFFFF" w:themeColor="background1"/>
      </w:rPr>
      <w:tblPr/>
      <w:tcPr>
        <w:tcBorders>
          <w:bottom w:val="single" w:sz="12" w:space="0" w:color="FFFFFF" w:themeColor="background1"/>
        </w:tcBorders>
        <w:shd w:val="clear" w:color="auto" w:fill="9BEAEA" w:themeFill="accent4" w:themeFillShade="CC"/>
      </w:tcPr>
    </w:tblStylePr>
    <w:tblStylePr w:type="lastRow">
      <w:rPr>
        <w:b/>
        <w:bCs/>
        <w:color w:val="9BEAEA"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FBFC" w:themeFill="accent3" w:themeFillTint="3F"/>
      </w:tcPr>
    </w:tblStylePr>
    <w:tblStylePr w:type="band1Horz">
      <w:tblPr/>
      <w:tcPr>
        <w:shd w:val="clear" w:color="auto" w:fill="FBFBFC" w:themeFill="accent3" w:themeFillTint="33"/>
      </w:tcPr>
    </w:tblStylePr>
  </w:style>
  <w:style w:type="table" w:styleId="ColorfulList-Accent4">
    <w:name w:val="Colorful List Accent 4"/>
    <w:basedOn w:val="TableNormal"/>
    <w:uiPriority w:val="72"/>
    <w:semiHidden/>
    <w:unhideWhenUsed/>
    <w:rsid w:val="004230D9"/>
    <w:pPr>
      <w:spacing w:after="0" w:line="240" w:lineRule="auto"/>
    </w:pPr>
    <w:rPr>
      <w:color w:val="000000" w:themeColor="text1"/>
    </w:rPr>
    <w:tblPr>
      <w:tblStyleRowBandSize w:val="1"/>
      <w:tblStyleColBandSize w:val="1"/>
    </w:tblPr>
    <w:tcPr>
      <w:shd w:val="clear" w:color="auto" w:fill="FDFEFE" w:themeFill="accent4" w:themeFillTint="19"/>
    </w:tcPr>
    <w:tblStylePr w:type="firstRow">
      <w:rPr>
        <w:b/>
        <w:bCs/>
        <w:color w:val="FFFFFF" w:themeColor="background1"/>
      </w:rPr>
      <w:tblPr/>
      <w:tcPr>
        <w:tcBorders>
          <w:bottom w:val="single" w:sz="12" w:space="0" w:color="FFFFFF" w:themeColor="background1"/>
        </w:tcBorders>
        <w:shd w:val="clear" w:color="auto" w:fill="B1BECF" w:themeFill="accent3" w:themeFillShade="CC"/>
      </w:tcPr>
    </w:tblStylePr>
    <w:tblStylePr w:type="lastRow">
      <w:rPr>
        <w:b/>
        <w:bCs/>
        <w:color w:val="B1BECF"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FEFE" w:themeFill="accent4" w:themeFillTint="3F"/>
      </w:tcPr>
    </w:tblStylePr>
    <w:tblStylePr w:type="band1Horz">
      <w:tblPr/>
      <w:tcPr>
        <w:shd w:val="clear" w:color="auto" w:fill="FBFEFE" w:themeFill="accent4" w:themeFillTint="33"/>
      </w:tcPr>
    </w:tblStylePr>
  </w:style>
  <w:style w:type="table" w:styleId="ColorfulList-Accent5">
    <w:name w:val="Colorful List Accent 5"/>
    <w:basedOn w:val="TableNormal"/>
    <w:uiPriority w:val="72"/>
    <w:semiHidden/>
    <w:unhideWhenUsed/>
    <w:rsid w:val="004230D9"/>
    <w:pPr>
      <w:spacing w:after="0" w:line="240" w:lineRule="auto"/>
    </w:pPr>
    <w:rPr>
      <w:color w:val="000000" w:themeColor="text1"/>
    </w:rPr>
    <w:tblPr>
      <w:tblStyleRowBandSize w:val="1"/>
      <w:tblStyleColBandSize w:val="1"/>
    </w:tblPr>
    <w:tcPr>
      <w:shd w:val="clear" w:color="auto" w:fill="FBFCFD" w:themeFill="accent5" w:themeFillTint="19"/>
    </w:tcPr>
    <w:tblStylePr w:type="firstRow">
      <w:rPr>
        <w:b/>
        <w:bCs/>
        <w:color w:val="FFFFFF" w:themeColor="background1"/>
      </w:rPr>
      <w:tblPr/>
      <w:tcPr>
        <w:tcBorders>
          <w:bottom w:val="single" w:sz="12" w:space="0" w:color="FFFFFF" w:themeColor="background1"/>
        </w:tcBorders>
        <w:shd w:val="clear" w:color="auto" w:fill="C1C1C1" w:themeFill="accent6" w:themeFillShade="CC"/>
      </w:tcPr>
    </w:tblStylePr>
    <w:tblStylePr w:type="lastRow">
      <w:rPr>
        <w:b/>
        <w:bCs/>
        <w:color w:val="C1C1C1"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5F9FA" w:themeFill="accent5" w:themeFillTint="3F"/>
      </w:tcPr>
    </w:tblStylePr>
    <w:tblStylePr w:type="band1Horz">
      <w:tblPr/>
      <w:tcPr>
        <w:shd w:val="clear" w:color="auto" w:fill="F7FAFB" w:themeFill="accent5" w:themeFillTint="33"/>
      </w:tcPr>
    </w:tblStylePr>
  </w:style>
  <w:style w:type="table" w:styleId="ColorfulList-Accent6">
    <w:name w:val="Colorful List Accent 6"/>
    <w:basedOn w:val="TableNormal"/>
    <w:uiPriority w:val="72"/>
    <w:semiHidden/>
    <w:unhideWhenUsed/>
    <w:rsid w:val="004230D9"/>
    <w:pPr>
      <w:spacing w:after="0" w:line="240" w:lineRule="auto"/>
    </w:pPr>
    <w:rPr>
      <w:color w:val="000000" w:themeColor="text1"/>
    </w:rPr>
    <w:tblPr>
      <w:tblStyleRowBandSize w:val="1"/>
      <w:tblStyleColBandSize w:val="1"/>
    </w:tblPr>
    <w:tcPr>
      <w:shd w:val="clear" w:color="auto" w:fill="FDFDFD" w:themeFill="accent6" w:themeFillTint="19"/>
    </w:tcPr>
    <w:tblStylePr w:type="firstRow">
      <w:rPr>
        <w:b/>
        <w:bCs/>
        <w:color w:val="FFFFFF" w:themeColor="background1"/>
      </w:rPr>
      <w:tblPr/>
      <w:tcPr>
        <w:tcBorders>
          <w:bottom w:val="single" w:sz="12" w:space="0" w:color="FFFFFF" w:themeColor="background1"/>
        </w:tcBorders>
        <w:shd w:val="clear" w:color="auto" w:fill="9EC1CE" w:themeFill="accent5" w:themeFillShade="CC"/>
      </w:tcPr>
    </w:tblStylePr>
    <w:tblStylePr w:type="lastRow">
      <w:rPr>
        <w:b/>
        <w:bCs/>
        <w:color w:val="9EC1CE"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BFBFB" w:themeFill="accent6" w:themeFillTint="3F"/>
      </w:tcPr>
    </w:tblStylePr>
    <w:tblStylePr w:type="band1Horz">
      <w:tblPr/>
      <w:tcPr>
        <w:shd w:val="clear" w:color="auto" w:fill="FCFCFC" w:themeFill="accent6" w:themeFillTint="33"/>
      </w:tcPr>
    </w:tblStylePr>
  </w:style>
  <w:style w:type="table" w:styleId="ColorfulShading">
    <w:name w:val="Colorful Shading"/>
    <w:basedOn w:val="TableNormal"/>
    <w:uiPriority w:val="71"/>
    <w:semiHidden/>
    <w:unhideWhenUsed/>
    <w:rsid w:val="004230D9"/>
    <w:pPr>
      <w:spacing w:after="0" w:line="240" w:lineRule="auto"/>
    </w:pPr>
    <w:rPr>
      <w:color w:val="000000" w:themeColor="text1"/>
    </w:rPr>
    <w:tblPr>
      <w:tblStyleRowBandSize w:val="1"/>
      <w:tblStyleColBandSize w:val="1"/>
      <w:tblBorders>
        <w:top w:val="single" w:sz="24" w:space="0" w:color="0066CC"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0066CC"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4230D9"/>
    <w:pPr>
      <w:spacing w:after="0" w:line="240" w:lineRule="auto"/>
    </w:pPr>
    <w:rPr>
      <w:color w:val="000000" w:themeColor="text1"/>
    </w:rPr>
    <w:tblPr>
      <w:tblStyleRowBandSize w:val="1"/>
      <w:tblStyleColBandSize w:val="1"/>
      <w:tblBorders>
        <w:top w:val="single" w:sz="24" w:space="0" w:color="0066CC" w:themeColor="accent2"/>
        <w:left w:val="single" w:sz="4" w:space="0" w:color="123869" w:themeColor="accent1"/>
        <w:bottom w:val="single" w:sz="4" w:space="0" w:color="123869" w:themeColor="accent1"/>
        <w:right w:val="single" w:sz="4" w:space="0" w:color="123869" w:themeColor="accent1"/>
        <w:insideH w:val="single" w:sz="4" w:space="0" w:color="FFFFFF" w:themeColor="background1"/>
        <w:insideV w:val="single" w:sz="4" w:space="0" w:color="FFFFFF" w:themeColor="background1"/>
      </w:tblBorders>
    </w:tblPr>
    <w:tcPr>
      <w:shd w:val="clear" w:color="auto" w:fill="DEEAF9" w:themeFill="accent1" w:themeFillTint="19"/>
    </w:tcPr>
    <w:tblStylePr w:type="firstRow">
      <w:rPr>
        <w:b/>
        <w:bCs/>
      </w:rPr>
      <w:tblPr/>
      <w:tcPr>
        <w:tcBorders>
          <w:top w:val="nil"/>
          <w:left w:val="nil"/>
          <w:bottom w:val="single" w:sz="24" w:space="0" w:color="0066CC"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A213E" w:themeFill="accent1" w:themeFillShade="99"/>
      </w:tcPr>
    </w:tblStylePr>
    <w:tblStylePr w:type="firstCol">
      <w:rPr>
        <w:color w:val="FFFFFF" w:themeColor="background1"/>
      </w:rPr>
      <w:tblPr/>
      <w:tcPr>
        <w:tcBorders>
          <w:top w:val="nil"/>
          <w:left w:val="nil"/>
          <w:bottom w:val="nil"/>
          <w:right w:val="nil"/>
          <w:insideH w:val="single" w:sz="4" w:space="0" w:color="0A213E" w:themeColor="accent1" w:themeShade="99"/>
          <w:insideV w:val="nil"/>
        </w:tcBorders>
        <w:shd w:val="clear" w:color="auto" w:fill="0A213E"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A213E" w:themeFill="accent1" w:themeFillShade="99"/>
      </w:tcPr>
    </w:tblStylePr>
    <w:tblStylePr w:type="band1Vert">
      <w:tblPr/>
      <w:tcPr>
        <w:shd w:val="clear" w:color="auto" w:fill="7AAAE8" w:themeFill="accent1" w:themeFillTint="66"/>
      </w:tcPr>
    </w:tblStylePr>
    <w:tblStylePr w:type="band1Horz">
      <w:tblPr/>
      <w:tcPr>
        <w:shd w:val="clear" w:color="auto" w:fill="5A95E2"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4230D9"/>
    <w:pPr>
      <w:spacing w:after="0" w:line="240" w:lineRule="auto"/>
    </w:pPr>
    <w:rPr>
      <w:color w:val="000000" w:themeColor="text1"/>
    </w:rPr>
    <w:tblPr>
      <w:tblStyleRowBandSize w:val="1"/>
      <w:tblStyleColBandSize w:val="1"/>
      <w:tblBorders>
        <w:top w:val="single" w:sz="24" w:space="0" w:color="0066CC" w:themeColor="accent2"/>
        <w:left w:val="single" w:sz="4" w:space="0" w:color="0066CC" w:themeColor="accent2"/>
        <w:bottom w:val="single" w:sz="4" w:space="0" w:color="0066CC" w:themeColor="accent2"/>
        <w:right w:val="single" w:sz="4" w:space="0" w:color="0066CC" w:themeColor="accent2"/>
        <w:insideH w:val="single" w:sz="4" w:space="0" w:color="FFFFFF" w:themeColor="background1"/>
        <w:insideV w:val="single" w:sz="4" w:space="0" w:color="FFFFFF" w:themeColor="background1"/>
      </w:tblBorders>
    </w:tblPr>
    <w:tcPr>
      <w:shd w:val="clear" w:color="auto" w:fill="E1EFFF" w:themeFill="accent2" w:themeFillTint="19"/>
    </w:tcPr>
    <w:tblStylePr w:type="firstRow">
      <w:rPr>
        <w:b/>
        <w:bCs/>
      </w:rPr>
      <w:tblPr/>
      <w:tcPr>
        <w:tcBorders>
          <w:top w:val="nil"/>
          <w:left w:val="nil"/>
          <w:bottom w:val="single" w:sz="24" w:space="0" w:color="0066CC"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3C7A" w:themeFill="accent2" w:themeFillShade="99"/>
      </w:tcPr>
    </w:tblStylePr>
    <w:tblStylePr w:type="firstCol">
      <w:rPr>
        <w:color w:val="FFFFFF" w:themeColor="background1"/>
      </w:rPr>
      <w:tblPr/>
      <w:tcPr>
        <w:tcBorders>
          <w:top w:val="nil"/>
          <w:left w:val="nil"/>
          <w:bottom w:val="nil"/>
          <w:right w:val="nil"/>
          <w:insideH w:val="single" w:sz="4" w:space="0" w:color="003C7A" w:themeColor="accent2" w:themeShade="99"/>
          <w:insideV w:val="nil"/>
        </w:tcBorders>
        <w:shd w:val="clear" w:color="auto" w:fill="003C7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003C7A" w:themeFill="accent2" w:themeFillShade="99"/>
      </w:tcPr>
    </w:tblStylePr>
    <w:tblStylePr w:type="band1Vert">
      <w:tblPr/>
      <w:tcPr>
        <w:shd w:val="clear" w:color="auto" w:fill="84C1FF" w:themeFill="accent2" w:themeFillTint="66"/>
      </w:tcPr>
    </w:tblStylePr>
    <w:tblStylePr w:type="band1Horz">
      <w:tblPr/>
      <w:tcPr>
        <w:shd w:val="clear" w:color="auto" w:fill="66B2FF"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4230D9"/>
    <w:pPr>
      <w:spacing w:after="0" w:line="240" w:lineRule="auto"/>
    </w:pPr>
    <w:rPr>
      <w:color w:val="000000" w:themeColor="text1"/>
    </w:rPr>
    <w:tblPr>
      <w:tblStyleRowBandSize w:val="1"/>
      <w:tblStyleColBandSize w:val="1"/>
      <w:tblBorders>
        <w:top w:val="single" w:sz="24" w:space="0" w:color="ECFBFB" w:themeColor="accent4"/>
        <w:left w:val="single" w:sz="4" w:space="0" w:color="EDF0F4" w:themeColor="accent3"/>
        <w:bottom w:val="single" w:sz="4" w:space="0" w:color="EDF0F4" w:themeColor="accent3"/>
        <w:right w:val="single" w:sz="4" w:space="0" w:color="EDF0F4" w:themeColor="accent3"/>
        <w:insideH w:val="single" w:sz="4" w:space="0" w:color="FFFFFF" w:themeColor="background1"/>
        <w:insideV w:val="single" w:sz="4" w:space="0" w:color="FFFFFF" w:themeColor="background1"/>
      </w:tblBorders>
    </w:tblPr>
    <w:tcPr>
      <w:shd w:val="clear" w:color="auto" w:fill="FDFDFE" w:themeFill="accent3" w:themeFillTint="19"/>
    </w:tcPr>
    <w:tblStylePr w:type="firstRow">
      <w:rPr>
        <w:b/>
        <w:bCs/>
      </w:rPr>
      <w:tblPr/>
      <w:tcPr>
        <w:tcBorders>
          <w:top w:val="nil"/>
          <w:left w:val="nil"/>
          <w:bottom w:val="single" w:sz="24" w:space="0" w:color="ECFBFB"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58CAB" w:themeFill="accent3" w:themeFillShade="99"/>
      </w:tcPr>
    </w:tblStylePr>
    <w:tblStylePr w:type="firstCol">
      <w:rPr>
        <w:color w:val="FFFFFF" w:themeColor="background1"/>
      </w:rPr>
      <w:tblPr/>
      <w:tcPr>
        <w:tcBorders>
          <w:top w:val="nil"/>
          <w:left w:val="nil"/>
          <w:bottom w:val="nil"/>
          <w:right w:val="nil"/>
          <w:insideH w:val="single" w:sz="4" w:space="0" w:color="758CAB" w:themeColor="accent3" w:themeShade="99"/>
          <w:insideV w:val="nil"/>
        </w:tcBorders>
        <w:shd w:val="clear" w:color="auto" w:fill="758CA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758CAB" w:themeFill="accent3" w:themeFillShade="99"/>
      </w:tcPr>
    </w:tblStylePr>
    <w:tblStylePr w:type="band1Vert">
      <w:tblPr/>
      <w:tcPr>
        <w:shd w:val="clear" w:color="auto" w:fill="F7F8FA" w:themeFill="accent3" w:themeFillTint="66"/>
      </w:tcPr>
    </w:tblStylePr>
    <w:tblStylePr w:type="band1Horz">
      <w:tblPr/>
      <w:tcPr>
        <w:shd w:val="clear" w:color="auto" w:fill="F5F7F9" w:themeFill="accent3" w:themeFillTint="7F"/>
      </w:tcPr>
    </w:tblStylePr>
  </w:style>
  <w:style w:type="table" w:styleId="ColorfulShading-Accent4">
    <w:name w:val="Colorful Shading Accent 4"/>
    <w:basedOn w:val="TableNormal"/>
    <w:uiPriority w:val="71"/>
    <w:semiHidden/>
    <w:unhideWhenUsed/>
    <w:rsid w:val="004230D9"/>
    <w:pPr>
      <w:spacing w:after="0" w:line="240" w:lineRule="auto"/>
    </w:pPr>
    <w:rPr>
      <w:color w:val="000000" w:themeColor="text1"/>
    </w:rPr>
    <w:tblPr>
      <w:tblStyleRowBandSize w:val="1"/>
      <w:tblStyleColBandSize w:val="1"/>
      <w:tblBorders>
        <w:top w:val="single" w:sz="24" w:space="0" w:color="EDF0F4" w:themeColor="accent3"/>
        <w:left w:val="single" w:sz="4" w:space="0" w:color="ECFBFB" w:themeColor="accent4"/>
        <w:bottom w:val="single" w:sz="4" w:space="0" w:color="ECFBFB" w:themeColor="accent4"/>
        <w:right w:val="single" w:sz="4" w:space="0" w:color="ECFBFB" w:themeColor="accent4"/>
        <w:insideH w:val="single" w:sz="4" w:space="0" w:color="FFFFFF" w:themeColor="background1"/>
        <w:insideV w:val="single" w:sz="4" w:space="0" w:color="FFFFFF" w:themeColor="background1"/>
      </w:tblBorders>
    </w:tblPr>
    <w:tcPr>
      <w:shd w:val="clear" w:color="auto" w:fill="FDFEFE" w:themeFill="accent4" w:themeFillTint="19"/>
    </w:tcPr>
    <w:tblStylePr w:type="firstRow">
      <w:rPr>
        <w:b/>
        <w:bCs/>
      </w:rPr>
      <w:tblPr/>
      <w:tcPr>
        <w:tcBorders>
          <w:top w:val="nil"/>
          <w:left w:val="nil"/>
          <w:bottom w:val="single" w:sz="24" w:space="0" w:color="EDF0F4"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AD9D9" w:themeFill="accent4" w:themeFillShade="99"/>
      </w:tcPr>
    </w:tblStylePr>
    <w:tblStylePr w:type="firstCol">
      <w:rPr>
        <w:color w:val="FFFFFF" w:themeColor="background1"/>
      </w:rPr>
      <w:tblPr/>
      <w:tcPr>
        <w:tcBorders>
          <w:top w:val="nil"/>
          <w:left w:val="nil"/>
          <w:bottom w:val="nil"/>
          <w:right w:val="nil"/>
          <w:insideH w:val="single" w:sz="4" w:space="0" w:color="4AD9D9" w:themeColor="accent4" w:themeShade="99"/>
          <w:insideV w:val="nil"/>
        </w:tcBorders>
        <w:shd w:val="clear" w:color="auto" w:fill="4AD9D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AD9D9" w:themeFill="accent4" w:themeFillShade="99"/>
      </w:tcPr>
    </w:tblStylePr>
    <w:tblStylePr w:type="band1Vert">
      <w:tblPr/>
      <w:tcPr>
        <w:shd w:val="clear" w:color="auto" w:fill="F7FDFD" w:themeFill="accent4" w:themeFillTint="66"/>
      </w:tcPr>
    </w:tblStylePr>
    <w:tblStylePr w:type="band1Horz">
      <w:tblPr/>
      <w:tcPr>
        <w:shd w:val="clear" w:color="auto" w:fill="F5FDFD"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4230D9"/>
    <w:pPr>
      <w:spacing w:after="0" w:line="240" w:lineRule="auto"/>
    </w:pPr>
    <w:rPr>
      <w:color w:val="000000" w:themeColor="text1"/>
    </w:rPr>
    <w:tblPr>
      <w:tblStyleRowBandSize w:val="1"/>
      <w:tblStyleColBandSize w:val="1"/>
      <w:tblBorders>
        <w:top w:val="single" w:sz="24" w:space="0" w:color="F2F2F2" w:themeColor="accent6"/>
        <w:left w:val="single" w:sz="4" w:space="0" w:color="DBE8ED" w:themeColor="accent5"/>
        <w:bottom w:val="single" w:sz="4" w:space="0" w:color="DBE8ED" w:themeColor="accent5"/>
        <w:right w:val="single" w:sz="4" w:space="0" w:color="DBE8ED" w:themeColor="accent5"/>
        <w:insideH w:val="single" w:sz="4" w:space="0" w:color="FFFFFF" w:themeColor="background1"/>
        <w:insideV w:val="single" w:sz="4" w:space="0" w:color="FFFFFF" w:themeColor="background1"/>
      </w:tblBorders>
    </w:tblPr>
    <w:tcPr>
      <w:shd w:val="clear" w:color="auto" w:fill="FBFCFD" w:themeFill="accent5" w:themeFillTint="19"/>
    </w:tcPr>
    <w:tblStylePr w:type="firstRow">
      <w:rPr>
        <w:b/>
        <w:bCs/>
      </w:rPr>
      <w:tblPr/>
      <w:tcPr>
        <w:tcBorders>
          <w:top w:val="nil"/>
          <w:left w:val="nil"/>
          <w:bottom w:val="single" w:sz="24" w:space="0" w:color="F2F2F2"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19AB0" w:themeFill="accent5" w:themeFillShade="99"/>
      </w:tcPr>
    </w:tblStylePr>
    <w:tblStylePr w:type="firstCol">
      <w:rPr>
        <w:color w:val="FFFFFF" w:themeColor="background1"/>
      </w:rPr>
      <w:tblPr/>
      <w:tcPr>
        <w:tcBorders>
          <w:top w:val="nil"/>
          <w:left w:val="nil"/>
          <w:bottom w:val="nil"/>
          <w:right w:val="nil"/>
          <w:insideH w:val="single" w:sz="4" w:space="0" w:color="619AB0" w:themeColor="accent5" w:themeShade="99"/>
          <w:insideV w:val="nil"/>
        </w:tcBorders>
        <w:shd w:val="clear" w:color="auto" w:fill="619AB0"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619AB0" w:themeFill="accent5" w:themeFillShade="99"/>
      </w:tcPr>
    </w:tblStylePr>
    <w:tblStylePr w:type="band1Vert">
      <w:tblPr/>
      <w:tcPr>
        <w:shd w:val="clear" w:color="auto" w:fill="F0F5F7" w:themeFill="accent5" w:themeFillTint="66"/>
      </w:tcPr>
    </w:tblStylePr>
    <w:tblStylePr w:type="band1Horz">
      <w:tblPr/>
      <w:tcPr>
        <w:shd w:val="clear" w:color="auto" w:fill="EDF3F6"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4230D9"/>
    <w:pPr>
      <w:spacing w:after="0" w:line="240" w:lineRule="auto"/>
    </w:pPr>
    <w:rPr>
      <w:color w:val="000000" w:themeColor="text1"/>
    </w:rPr>
    <w:tblPr>
      <w:tblStyleRowBandSize w:val="1"/>
      <w:tblStyleColBandSize w:val="1"/>
      <w:tblBorders>
        <w:top w:val="single" w:sz="24" w:space="0" w:color="DBE8ED" w:themeColor="accent5"/>
        <w:left w:val="single" w:sz="4" w:space="0" w:color="F2F2F2" w:themeColor="accent6"/>
        <w:bottom w:val="single" w:sz="4" w:space="0" w:color="F2F2F2" w:themeColor="accent6"/>
        <w:right w:val="single" w:sz="4" w:space="0" w:color="F2F2F2" w:themeColor="accent6"/>
        <w:insideH w:val="single" w:sz="4" w:space="0" w:color="FFFFFF" w:themeColor="background1"/>
        <w:insideV w:val="single" w:sz="4" w:space="0" w:color="FFFFFF" w:themeColor="background1"/>
      </w:tblBorders>
    </w:tblPr>
    <w:tcPr>
      <w:shd w:val="clear" w:color="auto" w:fill="FDFDFD" w:themeFill="accent6" w:themeFillTint="19"/>
    </w:tcPr>
    <w:tblStylePr w:type="firstRow">
      <w:rPr>
        <w:b/>
        <w:bCs/>
      </w:rPr>
      <w:tblPr/>
      <w:tcPr>
        <w:tcBorders>
          <w:top w:val="nil"/>
          <w:left w:val="nil"/>
          <w:bottom w:val="single" w:sz="24" w:space="0" w:color="DBE8ED"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19191" w:themeFill="accent6" w:themeFillShade="99"/>
      </w:tcPr>
    </w:tblStylePr>
    <w:tblStylePr w:type="firstCol">
      <w:rPr>
        <w:color w:val="FFFFFF" w:themeColor="background1"/>
      </w:rPr>
      <w:tblPr/>
      <w:tcPr>
        <w:tcBorders>
          <w:top w:val="nil"/>
          <w:left w:val="nil"/>
          <w:bottom w:val="nil"/>
          <w:right w:val="nil"/>
          <w:insideH w:val="single" w:sz="4" w:space="0" w:color="919191" w:themeColor="accent6" w:themeShade="99"/>
          <w:insideV w:val="nil"/>
        </w:tcBorders>
        <w:shd w:val="clear" w:color="auto" w:fill="919191"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919191" w:themeFill="accent6" w:themeFillShade="99"/>
      </w:tcPr>
    </w:tblStylePr>
    <w:tblStylePr w:type="band1Vert">
      <w:tblPr/>
      <w:tcPr>
        <w:shd w:val="clear" w:color="auto" w:fill="F9F9F9" w:themeFill="accent6" w:themeFillTint="66"/>
      </w:tcPr>
    </w:tblStylePr>
    <w:tblStylePr w:type="band1Horz">
      <w:tblPr/>
      <w:tcPr>
        <w:shd w:val="clear" w:color="auto" w:fill="F8F8F8"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4230D9"/>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4230D9"/>
    <w:pPr>
      <w:spacing w:after="0" w:line="240" w:lineRule="auto"/>
    </w:pPr>
    <w:rPr>
      <w:color w:val="FFFFFF" w:themeColor="background1"/>
    </w:rPr>
    <w:tblPr>
      <w:tblStyleRowBandSize w:val="1"/>
      <w:tblStyleColBandSize w:val="1"/>
    </w:tblPr>
    <w:tcPr>
      <w:shd w:val="clear" w:color="auto" w:fill="123869"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91B34"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D294E"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D294E" w:themeFill="accent1" w:themeFillShade="BF"/>
      </w:tcPr>
    </w:tblStylePr>
    <w:tblStylePr w:type="band1Vert">
      <w:tblPr/>
      <w:tcPr>
        <w:tcBorders>
          <w:top w:val="nil"/>
          <w:left w:val="nil"/>
          <w:bottom w:val="nil"/>
          <w:right w:val="nil"/>
          <w:insideH w:val="nil"/>
          <w:insideV w:val="nil"/>
        </w:tcBorders>
        <w:shd w:val="clear" w:color="auto" w:fill="0D294E" w:themeFill="accent1" w:themeFillShade="BF"/>
      </w:tcPr>
    </w:tblStylePr>
    <w:tblStylePr w:type="band1Horz">
      <w:tblPr/>
      <w:tcPr>
        <w:tcBorders>
          <w:top w:val="nil"/>
          <w:left w:val="nil"/>
          <w:bottom w:val="nil"/>
          <w:right w:val="nil"/>
          <w:insideH w:val="nil"/>
          <w:insideV w:val="nil"/>
        </w:tcBorders>
        <w:shd w:val="clear" w:color="auto" w:fill="0D294E" w:themeFill="accent1" w:themeFillShade="BF"/>
      </w:tcPr>
    </w:tblStylePr>
  </w:style>
  <w:style w:type="table" w:styleId="DarkList-Accent2">
    <w:name w:val="Dark List Accent 2"/>
    <w:basedOn w:val="TableNormal"/>
    <w:uiPriority w:val="70"/>
    <w:semiHidden/>
    <w:unhideWhenUsed/>
    <w:rsid w:val="004230D9"/>
    <w:pPr>
      <w:spacing w:after="0" w:line="240" w:lineRule="auto"/>
    </w:pPr>
    <w:rPr>
      <w:color w:val="FFFFFF" w:themeColor="background1"/>
    </w:rPr>
    <w:tblPr>
      <w:tblStyleRowBandSize w:val="1"/>
      <w:tblStyleColBandSize w:val="1"/>
    </w:tblPr>
    <w:tcPr>
      <w:shd w:val="clear" w:color="auto" w:fill="0066CC"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3265"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004C98"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004C98" w:themeFill="accent2" w:themeFillShade="BF"/>
      </w:tcPr>
    </w:tblStylePr>
    <w:tblStylePr w:type="band1Vert">
      <w:tblPr/>
      <w:tcPr>
        <w:tcBorders>
          <w:top w:val="nil"/>
          <w:left w:val="nil"/>
          <w:bottom w:val="nil"/>
          <w:right w:val="nil"/>
          <w:insideH w:val="nil"/>
          <w:insideV w:val="nil"/>
        </w:tcBorders>
        <w:shd w:val="clear" w:color="auto" w:fill="004C98" w:themeFill="accent2" w:themeFillShade="BF"/>
      </w:tcPr>
    </w:tblStylePr>
    <w:tblStylePr w:type="band1Horz">
      <w:tblPr/>
      <w:tcPr>
        <w:tcBorders>
          <w:top w:val="nil"/>
          <w:left w:val="nil"/>
          <w:bottom w:val="nil"/>
          <w:right w:val="nil"/>
          <w:insideH w:val="nil"/>
          <w:insideV w:val="nil"/>
        </w:tcBorders>
        <w:shd w:val="clear" w:color="auto" w:fill="004C98" w:themeFill="accent2" w:themeFillShade="BF"/>
      </w:tcPr>
    </w:tblStylePr>
  </w:style>
  <w:style w:type="table" w:styleId="DarkList-Accent3">
    <w:name w:val="Dark List Accent 3"/>
    <w:basedOn w:val="TableNormal"/>
    <w:uiPriority w:val="70"/>
    <w:semiHidden/>
    <w:unhideWhenUsed/>
    <w:rsid w:val="004230D9"/>
    <w:pPr>
      <w:spacing w:after="0" w:line="240" w:lineRule="auto"/>
    </w:pPr>
    <w:rPr>
      <w:color w:val="FFFFFF" w:themeColor="background1"/>
    </w:rPr>
    <w:tblPr>
      <w:tblStyleRowBandSize w:val="1"/>
      <w:tblStyleColBandSize w:val="1"/>
    </w:tblPr>
    <w:tcPr>
      <w:shd w:val="clear" w:color="auto" w:fill="EDF0F4"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A7394"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A1B1C6"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A1B1C6" w:themeFill="accent3" w:themeFillShade="BF"/>
      </w:tcPr>
    </w:tblStylePr>
    <w:tblStylePr w:type="band1Vert">
      <w:tblPr/>
      <w:tcPr>
        <w:tcBorders>
          <w:top w:val="nil"/>
          <w:left w:val="nil"/>
          <w:bottom w:val="nil"/>
          <w:right w:val="nil"/>
          <w:insideH w:val="nil"/>
          <w:insideV w:val="nil"/>
        </w:tcBorders>
        <w:shd w:val="clear" w:color="auto" w:fill="A1B1C6" w:themeFill="accent3" w:themeFillShade="BF"/>
      </w:tcPr>
    </w:tblStylePr>
    <w:tblStylePr w:type="band1Horz">
      <w:tblPr/>
      <w:tcPr>
        <w:tcBorders>
          <w:top w:val="nil"/>
          <w:left w:val="nil"/>
          <w:bottom w:val="nil"/>
          <w:right w:val="nil"/>
          <w:insideH w:val="nil"/>
          <w:insideV w:val="nil"/>
        </w:tcBorders>
        <w:shd w:val="clear" w:color="auto" w:fill="A1B1C6" w:themeFill="accent3" w:themeFillShade="BF"/>
      </w:tcPr>
    </w:tblStylePr>
  </w:style>
  <w:style w:type="table" w:styleId="DarkList-Accent4">
    <w:name w:val="Dark List Accent 4"/>
    <w:basedOn w:val="TableNormal"/>
    <w:uiPriority w:val="70"/>
    <w:semiHidden/>
    <w:unhideWhenUsed/>
    <w:rsid w:val="004230D9"/>
    <w:pPr>
      <w:spacing w:after="0" w:line="240" w:lineRule="auto"/>
    </w:pPr>
    <w:rPr>
      <w:color w:val="FFFFFF" w:themeColor="background1"/>
    </w:rPr>
    <w:tblPr>
      <w:tblStyleRowBandSize w:val="1"/>
      <w:tblStyleColBandSize w:val="1"/>
    </w:tblPr>
    <w:tcPr>
      <w:shd w:val="clear" w:color="auto" w:fill="ECFBFB"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AC8C8"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86E5E5"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86E5E5" w:themeFill="accent4" w:themeFillShade="BF"/>
      </w:tcPr>
    </w:tblStylePr>
    <w:tblStylePr w:type="band1Vert">
      <w:tblPr/>
      <w:tcPr>
        <w:tcBorders>
          <w:top w:val="nil"/>
          <w:left w:val="nil"/>
          <w:bottom w:val="nil"/>
          <w:right w:val="nil"/>
          <w:insideH w:val="nil"/>
          <w:insideV w:val="nil"/>
        </w:tcBorders>
        <w:shd w:val="clear" w:color="auto" w:fill="86E5E5" w:themeFill="accent4" w:themeFillShade="BF"/>
      </w:tcPr>
    </w:tblStylePr>
    <w:tblStylePr w:type="band1Horz">
      <w:tblPr/>
      <w:tcPr>
        <w:tcBorders>
          <w:top w:val="nil"/>
          <w:left w:val="nil"/>
          <w:bottom w:val="nil"/>
          <w:right w:val="nil"/>
          <w:insideH w:val="nil"/>
          <w:insideV w:val="nil"/>
        </w:tcBorders>
        <w:shd w:val="clear" w:color="auto" w:fill="86E5E5" w:themeFill="accent4" w:themeFillShade="BF"/>
      </w:tcPr>
    </w:tblStylePr>
  </w:style>
  <w:style w:type="table" w:styleId="DarkList-Accent5">
    <w:name w:val="Dark List Accent 5"/>
    <w:basedOn w:val="TableNormal"/>
    <w:uiPriority w:val="70"/>
    <w:semiHidden/>
    <w:unhideWhenUsed/>
    <w:rsid w:val="004230D9"/>
    <w:pPr>
      <w:spacing w:after="0" w:line="240" w:lineRule="auto"/>
    </w:pPr>
    <w:rPr>
      <w:color w:val="FFFFFF" w:themeColor="background1"/>
    </w:rPr>
    <w:tblPr>
      <w:tblStyleRowBandSize w:val="1"/>
      <w:tblStyleColBandSize w:val="1"/>
    </w:tblPr>
    <w:tcPr>
      <w:shd w:val="clear" w:color="auto" w:fill="DBE8ED"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B829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8EB7C6"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8EB7C6" w:themeFill="accent5" w:themeFillShade="BF"/>
      </w:tcPr>
    </w:tblStylePr>
    <w:tblStylePr w:type="band1Vert">
      <w:tblPr/>
      <w:tcPr>
        <w:tcBorders>
          <w:top w:val="nil"/>
          <w:left w:val="nil"/>
          <w:bottom w:val="nil"/>
          <w:right w:val="nil"/>
          <w:insideH w:val="nil"/>
          <w:insideV w:val="nil"/>
        </w:tcBorders>
        <w:shd w:val="clear" w:color="auto" w:fill="8EB7C6" w:themeFill="accent5" w:themeFillShade="BF"/>
      </w:tcPr>
    </w:tblStylePr>
    <w:tblStylePr w:type="band1Horz">
      <w:tblPr/>
      <w:tcPr>
        <w:tcBorders>
          <w:top w:val="nil"/>
          <w:left w:val="nil"/>
          <w:bottom w:val="nil"/>
          <w:right w:val="nil"/>
          <w:insideH w:val="nil"/>
          <w:insideV w:val="nil"/>
        </w:tcBorders>
        <w:shd w:val="clear" w:color="auto" w:fill="8EB7C6" w:themeFill="accent5" w:themeFillShade="BF"/>
      </w:tcPr>
    </w:tblStylePr>
  </w:style>
  <w:style w:type="table" w:styleId="DarkList-Accent6">
    <w:name w:val="Dark List Accent 6"/>
    <w:basedOn w:val="TableNormal"/>
    <w:uiPriority w:val="70"/>
    <w:semiHidden/>
    <w:unhideWhenUsed/>
    <w:rsid w:val="004230D9"/>
    <w:pPr>
      <w:spacing w:after="0" w:line="240" w:lineRule="auto"/>
    </w:pPr>
    <w:rPr>
      <w:color w:val="FFFFFF" w:themeColor="background1"/>
    </w:rPr>
    <w:tblPr>
      <w:tblStyleRowBandSize w:val="1"/>
      <w:tblStyleColBandSize w:val="1"/>
    </w:tblPr>
    <w:tcPr>
      <w:shd w:val="clear" w:color="auto" w:fill="F2F2F2"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87878"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B5B5B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B5B5B5" w:themeFill="accent6" w:themeFillShade="BF"/>
      </w:tcPr>
    </w:tblStylePr>
    <w:tblStylePr w:type="band1Vert">
      <w:tblPr/>
      <w:tcPr>
        <w:tcBorders>
          <w:top w:val="nil"/>
          <w:left w:val="nil"/>
          <w:bottom w:val="nil"/>
          <w:right w:val="nil"/>
          <w:insideH w:val="nil"/>
          <w:insideV w:val="nil"/>
        </w:tcBorders>
        <w:shd w:val="clear" w:color="auto" w:fill="B5B5B5" w:themeFill="accent6" w:themeFillShade="BF"/>
      </w:tcPr>
    </w:tblStylePr>
    <w:tblStylePr w:type="band1Horz">
      <w:tblPr/>
      <w:tcPr>
        <w:tcBorders>
          <w:top w:val="nil"/>
          <w:left w:val="nil"/>
          <w:bottom w:val="nil"/>
          <w:right w:val="nil"/>
          <w:insideH w:val="nil"/>
          <w:insideV w:val="nil"/>
        </w:tcBorders>
        <w:shd w:val="clear" w:color="auto" w:fill="B5B5B5" w:themeFill="accent6" w:themeFillShade="BF"/>
      </w:tcPr>
    </w:tblStylePr>
  </w:style>
  <w:style w:type="paragraph" w:styleId="E-mailSignature">
    <w:name w:val="E-mail Signature"/>
    <w:basedOn w:val="Normal"/>
    <w:link w:val="E-mailSignatureChar"/>
    <w:uiPriority w:val="99"/>
    <w:semiHidden/>
    <w:rsid w:val="004230D9"/>
    <w:pPr>
      <w:spacing w:line="240" w:lineRule="auto"/>
    </w:pPr>
  </w:style>
  <w:style w:type="character" w:customStyle="1" w:styleId="E-mailSignatureChar">
    <w:name w:val="E-mail Signature Char"/>
    <w:basedOn w:val="DefaultParagraphFont"/>
    <w:link w:val="E-mailSignature"/>
    <w:uiPriority w:val="99"/>
    <w:semiHidden/>
    <w:rsid w:val="00160299"/>
    <w:rPr>
      <w:sz w:val="20"/>
    </w:rPr>
  </w:style>
  <w:style w:type="table" w:styleId="GridTable1Light">
    <w:name w:val="Grid Table 1 Light"/>
    <w:basedOn w:val="TableNormal"/>
    <w:uiPriority w:val="46"/>
    <w:rsid w:val="004230D9"/>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4230D9"/>
    <w:pPr>
      <w:spacing w:after="0" w:line="240" w:lineRule="auto"/>
    </w:pPr>
    <w:tblPr>
      <w:tblStyleRowBandSize w:val="1"/>
      <w:tblStyleColBandSize w:val="1"/>
      <w:tblBorders>
        <w:top w:val="single" w:sz="4" w:space="0" w:color="7AAAE8" w:themeColor="accent1" w:themeTint="66"/>
        <w:left w:val="single" w:sz="4" w:space="0" w:color="7AAAE8" w:themeColor="accent1" w:themeTint="66"/>
        <w:bottom w:val="single" w:sz="4" w:space="0" w:color="7AAAE8" w:themeColor="accent1" w:themeTint="66"/>
        <w:right w:val="single" w:sz="4" w:space="0" w:color="7AAAE8" w:themeColor="accent1" w:themeTint="66"/>
        <w:insideH w:val="single" w:sz="4" w:space="0" w:color="7AAAE8" w:themeColor="accent1" w:themeTint="66"/>
        <w:insideV w:val="single" w:sz="4" w:space="0" w:color="7AAAE8" w:themeColor="accent1" w:themeTint="66"/>
      </w:tblBorders>
    </w:tblPr>
    <w:tblStylePr w:type="firstRow">
      <w:rPr>
        <w:b/>
        <w:bCs/>
      </w:rPr>
      <w:tblPr/>
      <w:tcPr>
        <w:tcBorders>
          <w:bottom w:val="single" w:sz="12" w:space="0" w:color="3880DD" w:themeColor="accent1" w:themeTint="99"/>
        </w:tcBorders>
      </w:tcPr>
    </w:tblStylePr>
    <w:tblStylePr w:type="lastRow">
      <w:rPr>
        <w:b/>
        <w:bCs/>
      </w:rPr>
      <w:tblPr/>
      <w:tcPr>
        <w:tcBorders>
          <w:top w:val="double" w:sz="2" w:space="0" w:color="3880DD"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4230D9"/>
    <w:pPr>
      <w:spacing w:after="0" w:line="240" w:lineRule="auto"/>
    </w:pPr>
    <w:tblPr>
      <w:tblStyleRowBandSize w:val="1"/>
      <w:tblStyleColBandSize w:val="1"/>
      <w:tblBorders>
        <w:top w:val="single" w:sz="4" w:space="0" w:color="84C1FF" w:themeColor="accent2" w:themeTint="66"/>
        <w:left w:val="single" w:sz="4" w:space="0" w:color="84C1FF" w:themeColor="accent2" w:themeTint="66"/>
        <w:bottom w:val="single" w:sz="4" w:space="0" w:color="84C1FF" w:themeColor="accent2" w:themeTint="66"/>
        <w:right w:val="single" w:sz="4" w:space="0" w:color="84C1FF" w:themeColor="accent2" w:themeTint="66"/>
        <w:insideH w:val="single" w:sz="4" w:space="0" w:color="84C1FF" w:themeColor="accent2" w:themeTint="66"/>
        <w:insideV w:val="single" w:sz="4" w:space="0" w:color="84C1FF" w:themeColor="accent2" w:themeTint="66"/>
      </w:tblBorders>
    </w:tblPr>
    <w:tblStylePr w:type="firstRow">
      <w:rPr>
        <w:b/>
        <w:bCs/>
      </w:rPr>
      <w:tblPr/>
      <w:tcPr>
        <w:tcBorders>
          <w:bottom w:val="single" w:sz="12" w:space="0" w:color="47A2FF" w:themeColor="accent2" w:themeTint="99"/>
        </w:tcBorders>
      </w:tcPr>
    </w:tblStylePr>
    <w:tblStylePr w:type="lastRow">
      <w:rPr>
        <w:b/>
        <w:bCs/>
      </w:rPr>
      <w:tblPr/>
      <w:tcPr>
        <w:tcBorders>
          <w:top w:val="double" w:sz="2" w:space="0" w:color="47A2FF"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4230D9"/>
    <w:pPr>
      <w:spacing w:after="0" w:line="240" w:lineRule="auto"/>
    </w:pPr>
    <w:tblPr>
      <w:tblStyleRowBandSize w:val="1"/>
      <w:tblStyleColBandSize w:val="1"/>
      <w:tblBorders>
        <w:top w:val="single" w:sz="4" w:space="0" w:color="F7F8FA" w:themeColor="accent3" w:themeTint="66"/>
        <w:left w:val="single" w:sz="4" w:space="0" w:color="F7F8FA" w:themeColor="accent3" w:themeTint="66"/>
        <w:bottom w:val="single" w:sz="4" w:space="0" w:color="F7F8FA" w:themeColor="accent3" w:themeTint="66"/>
        <w:right w:val="single" w:sz="4" w:space="0" w:color="F7F8FA" w:themeColor="accent3" w:themeTint="66"/>
        <w:insideH w:val="single" w:sz="4" w:space="0" w:color="F7F8FA" w:themeColor="accent3" w:themeTint="66"/>
        <w:insideV w:val="single" w:sz="4" w:space="0" w:color="F7F8FA" w:themeColor="accent3" w:themeTint="66"/>
      </w:tblBorders>
    </w:tblPr>
    <w:tblStylePr w:type="firstRow">
      <w:rPr>
        <w:b/>
        <w:bCs/>
      </w:rPr>
      <w:tblPr/>
      <w:tcPr>
        <w:tcBorders>
          <w:bottom w:val="single" w:sz="12" w:space="0" w:color="F4F5F8" w:themeColor="accent3" w:themeTint="99"/>
        </w:tcBorders>
      </w:tcPr>
    </w:tblStylePr>
    <w:tblStylePr w:type="lastRow">
      <w:rPr>
        <w:b/>
        <w:bCs/>
      </w:rPr>
      <w:tblPr/>
      <w:tcPr>
        <w:tcBorders>
          <w:top w:val="double" w:sz="2" w:space="0" w:color="F4F5F8"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4230D9"/>
    <w:pPr>
      <w:spacing w:after="0" w:line="240" w:lineRule="auto"/>
    </w:pPr>
    <w:tblPr>
      <w:tblStyleRowBandSize w:val="1"/>
      <w:tblStyleColBandSize w:val="1"/>
      <w:tblBorders>
        <w:top w:val="single" w:sz="4" w:space="0" w:color="F7FDFD" w:themeColor="accent4" w:themeTint="66"/>
        <w:left w:val="single" w:sz="4" w:space="0" w:color="F7FDFD" w:themeColor="accent4" w:themeTint="66"/>
        <w:bottom w:val="single" w:sz="4" w:space="0" w:color="F7FDFD" w:themeColor="accent4" w:themeTint="66"/>
        <w:right w:val="single" w:sz="4" w:space="0" w:color="F7FDFD" w:themeColor="accent4" w:themeTint="66"/>
        <w:insideH w:val="single" w:sz="4" w:space="0" w:color="F7FDFD" w:themeColor="accent4" w:themeTint="66"/>
        <w:insideV w:val="single" w:sz="4" w:space="0" w:color="F7FDFD" w:themeColor="accent4" w:themeTint="66"/>
      </w:tblBorders>
    </w:tblPr>
    <w:tblStylePr w:type="firstRow">
      <w:rPr>
        <w:b/>
        <w:bCs/>
      </w:rPr>
      <w:tblPr/>
      <w:tcPr>
        <w:tcBorders>
          <w:bottom w:val="single" w:sz="12" w:space="0" w:color="F3FCFC" w:themeColor="accent4" w:themeTint="99"/>
        </w:tcBorders>
      </w:tcPr>
    </w:tblStylePr>
    <w:tblStylePr w:type="lastRow">
      <w:rPr>
        <w:b/>
        <w:bCs/>
      </w:rPr>
      <w:tblPr/>
      <w:tcPr>
        <w:tcBorders>
          <w:top w:val="double" w:sz="2" w:space="0" w:color="F3FCFC"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4230D9"/>
    <w:pPr>
      <w:spacing w:after="0" w:line="240" w:lineRule="auto"/>
    </w:pPr>
    <w:tblPr>
      <w:tblStyleRowBandSize w:val="1"/>
      <w:tblStyleColBandSize w:val="1"/>
      <w:tblBorders>
        <w:top w:val="single" w:sz="4" w:space="0" w:color="F0F5F7" w:themeColor="accent5" w:themeTint="66"/>
        <w:left w:val="single" w:sz="4" w:space="0" w:color="F0F5F7" w:themeColor="accent5" w:themeTint="66"/>
        <w:bottom w:val="single" w:sz="4" w:space="0" w:color="F0F5F7" w:themeColor="accent5" w:themeTint="66"/>
        <w:right w:val="single" w:sz="4" w:space="0" w:color="F0F5F7" w:themeColor="accent5" w:themeTint="66"/>
        <w:insideH w:val="single" w:sz="4" w:space="0" w:color="F0F5F7" w:themeColor="accent5" w:themeTint="66"/>
        <w:insideV w:val="single" w:sz="4" w:space="0" w:color="F0F5F7" w:themeColor="accent5" w:themeTint="66"/>
      </w:tblBorders>
    </w:tblPr>
    <w:tblStylePr w:type="firstRow">
      <w:rPr>
        <w:b/>
        <w:bCs/>
      </w:rPr>
      <w:tblPr/>
      <w:tcPr>
        <w:tcBorders>
          <w:bottom w:val="single" w:sz="12" w:space="0" w:color="E9F1F4" w:themeColor="accent5" w:themeTint="99"/>
        </w:tcBorders>
      </w:tcPr>
    </w:tblStylePr>
    <w:tblStylePr w:type="lastRow">
      <w:rPr>
        <w:b/>
        <w:bCs/>
      </w:rPr>
      <w:tblPr/>
      <w:tcPr>
        <w:tcBorders>
          <w:top w:val="double" w:sz="2" w:space="0" w:color="E9F1F4"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4230D9"/>
    <w:pPr>
      <w:spacing w:after="0" w:line="240" w:lineRule="auto"/>
    </w:pPr>
    <w:tblPr>
      <w:tblStyleRowBandSize w:val="1"/>
      <w:tblStyleColBandSize w:val="1"/>
      <w:tblBorders>
        <w:top w:val="single" w:sz="4" w:space="0" w:color="F9F9F9" w:themeColor="accent6" w:themeTint="66"/>
        <w:left w:val="single" w:sz="4" w:space="0" w:color="F9F9F9" w:themeColor="accent6" w:themeTint="66"/>
        <w:bottom w:val="single" w:sz="4" w:space="0" w:color="F9F9F9" w:themeColor="accent6" w:themeTint="66"/>
        <w:right w:val="single" w:sz="4" w:space="0" w:color="F9F9F9" w:themeColor="accent6" w:themeTint="66"/>
        <w:insideH w:val="single" w:sz="4" w:space="0" w:color="F9F9F9" w:themeColor="accent6" w:themeTint="66"/>
        <w:insideV w:val="single" w:sz="4" w:space="0" w:color="F9F9F9" w:themeColor="accent6" w:themeTint="66"/>
      </w:tblBorders>
    </w:tblPr>
    <w:tblStylePr w:type="firstRow">
      <w:rPr>
        <w:b/>
        <w:bCs/>
      </w:rPr>
      <w:tblPr/>
      <w:tcPr>
        <w:tcBorders>
          <w:bottom w:val="single" w:sz="12" w:space="0" w:color="F7F7F7" w:themeColor="accent6" w:themeTint="99"/>
        </w:tcBorders>
      </w:tcPr>
    </w:tblStylePr>
    <w:tblStylePr w:type="lastRow">
      <w:rPr>
        <w:b/>
        <w:bCs/>
      </w:rPr>
      <w:tblPr/>
      <w:tcPr>
        <w:tcBorders>
          <w:top w:val="double" w:sz="2" w:space="0" w:color="F7F7F7"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4230D9"/>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4230D9"/>
    <w:pPr>
      <w:spacing w:after="0" w:line="240" w:lineRule="auto"/>
    </w:pPr>
    <w:tblPr>
      <w:tblStyleRowBandSize w:val="1"/>
      <w:tblStyleColBandSize w:val="1"/>
      <w:tblBorders>
        <w:top w:val="single" w:sz="2" w:space="0" w:color="3880DD" w:themeColor="accent1" w:themeTint="99"/>
        <w:bottom w:val="single" w:sz="2" w:space="0" w:color="3880DD" w:themeColor="accent1" w:themeTint="99"/>
        <w:insideH w:val="single" w:sz="2" w:space="0" w:color="3880DD" w:themeColor="accent1" w:themeTint="99"/>
        <w:insideV w:val="single" w:sz="2" w:space="0" w:color="3880DD" w:themeColor="accent1" w:themeTint="99"/>
      </w:tblBorders>
    </w:tblPr>
    <w:tblStylePr w:type="firstRow">
      <w:rPr>
        <w:b/>
        <w:bCs/>
      </w:rPr>
      <w:tblPr/>
      <w:tcPr>
        <w:tcBorders>
          <w:top w:val="nil"/>
          <w:bottom w:val="single" w:sz="12" w:space="0" w:color="3880DD" w:themeColor="accent1" w:themeTint="99"/>
          <w:insideH w:val="nil"/>
          <w:insideV w:val="nil"/>
        </w:tcBorders>
        <w:shd w:val="clear" w:color="auto" w:fill="FFFFFF" w:themeFill="background1"/>
      </w:tcPr>
    </w:tblStylePr>
    <w:tblStylePr w:type="lastRow">
      <w:rPr>
        <w:b/>
        <w:bCs/>
      </w:rPr>
      <w:tblPr/>
      <w:tcPr>
        <w:tcBorders>
          <w:top w:val="double" w:sz="2" w:space="0" w:color="3880DD"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D4F3" w:themeFill="accent1" w:themeFillTint="33"/>
      </w:tcPr>
    </w:tblStylePr>
    <w:tblStylePr w:type="band1Horz">
      <w:tblPr/>
      <w:tcPr>
        <w:shd w:val="clear" w:color="auto" w:fill="BCD4F3" w:themeFill="accent1" w:themeFillTint="33"/>
      </w:tcPr>
    </w:tblStylePr>
  </w:style>
  <w:style w:type="table" w:styleId="GridTable2-Accent2">
    <w:name w:val="Grid Table 2 Accent 2"/>
    <w:basedOn w:val="TableNormal"/>
    <w:uiPriority w:val="47"/>
    <w:rsid w:val="004230D9"/>
    <w:pPr>
      <w:spacing w:after="0" w:line="240" w:lineRule="auto"/>
    </w:pPr>
    <w:tblPr>
      <w:tblStyleRowBandSize w:val="1"/>
      <w:tblStyleColBandSize w:val="1"/>
      <w:tblBorders>
        <w:top w:val="single" w:sz="2" w:space="0" w:color="47A2FF" w:themeColor="accent2" w:themeTint="99"/>
        <w:bottom w:val="single" w:sz="2" w:space="0" w:color="47A2FF" w:themeColor="accent2" w:themeTint="99"/>
        <w:insideH w:val="single" w:sz="2" w:space="0" w:color="47A2FF" w:themeColor="accent2" w:themeTint="99"/>
        <w:insideV w:val="single" w:sz="2" w:space="0" w:color="47A2FF" w:themeColor="accent2" w:themeTint="99"/>
      </w:tblBorders>
    </w:tblPr>
    <w:tblStylePr w:type="firstRow">
      <w:rPr>
        <w:b/>
        <w:bCs/>
      </w:rPr>
      <w:tblPr/>
      <w:tcPr>
        <w:tcBorders>
          <w:top w:val="nil"/>
          <w:bottom w:val="single" w:sz="12" w:space="0" w:color="47A2FF" w:themeColor="accent2" w:themeTint="99"/>
          <w:insideH w:val="nil"/>
          <w:insideV w:val="nil"/>
        </w:tcBorders>
        <w:shd w:val="clear" w:color="auto" w:fill="FFFFFF" w:themeFill="background1"/>
      </w:tcPr>
    </w:tblStylePr>
    <w:tblStylePr w:type="lastRow">
      <w:rPr>
        <w:b/>
        <w:bCs/>
      </w:rPr>
      <w:tblPr/>
      <w:tcPr>
        <w:tcBorders>
          <w:top w:val="double" w:sz="2" w:space="0" w:color="47A2FF"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E0FF" w:themeFill="accent2" w:themeFillTint="33"/>
      </w:tcPr>
    </w:tblStylePr>
    <w:tblStylePr w:type="band1Horz">
      <w:tblPr/>
      <w:tcPr>
        <w:shd w:val="clear" w:color="auto" w:fill="C1E0FF" w:themeFill="accent2" w:themeFillTint="33"/>
      </w:tcPr>
    </w:tblStylePr>
  </w:style>
  <w:style w:type="table" w:styleId="GridTable2-Accent3">
    <w:name w:val="Grid Table 2 Accent 3"/>
    <w:basedOn w:val="TableNormal"/>
    <w:uiPriority w:val="47"/>
    <w:rsid w:val="004230D9"/>
    <w:pPr>
      <w:spacing w:after="0" w:line="240" w:lineRule="auto"/>
    </w:pPr>
    <w:tblPr>
      <w:tblStyleRowBandSize w:val="1"/>
      <w:tblStyleColBandSize w:val="1"/>
      <w:tblBorders>
        <w:top w:val="single" w:sz="2" w:space="0" w:color="F4F5F8" w:themeColor="accent3" w:themeTint="99"/>
        <w:bottom w:val="single" w:sz="2" w:space="0" w:color="F4F5F8" w:themeColor="accent3" w:themeTint="99"/>
        <w:insideH w:val="single" w:sz="2" w:space="0" w:color="F4F5F8" w:themeColor="accent3" w:themeTint="99"/>
        <w:insideV w:val="single" w:sz="2" w:space="0" w:color="F4F5F8" w:themeColor="accent3" w:themeTint="99"/>
      </w:tblBorders>
    </w:tblPr>
    <w:tblStylePr w:type="firstRow">
      <w:rPr>
        <w:b/>
        <w:bCs/>
      </w:rPr>
      <w:tblPr/>
      <w:tcPr>
        <w:tcBorders>
          <w:top w:val="nil"/>
          <w:bottom w:val="single" w:sz="12" w:space="0" w:color="F4F5F8" w:themeColor="accent3" w:themeTint="99"/>
          <w:insideH w:val="nil"/>
          <w:insideV w:val="nil"/>
        </w:tcBorders>
        <w:shd w:val="clear" w:color="auto" w:fill="FFFFFF" w:themeFill="background1"/>
      </w:tcPr>
    </w:tblStylePr>
    <w:tblStylePr w:type="lastRow">
      <w:rPr>
        <w:b/>
        <w:bCs/>
      </w:rPr>
      <w:tblPr/>
      <w:tcPr>
        <w:tcBorders>
          <w:top w:val="double" w:sz="2" w:space="0" w:color="F4F5F8"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BFBFC" w:themeFill="accent3" w:themeFillTint="33"/>
      </w:tcPr>
    </w:tblStylePr>
    <w:tblStylePr w:type="band1Horz">
      <w:tblPr/>
      <w:tcPr>
        <w:shd w:val="clear" w:color="auto" w:fill="FBFBFC" w:themeFill="accent3" w:themeFillTint="33"/>
      </w:tcPr>
    </w:tblStylePr>
  </w:style>
  <w:style w:type="table" w:styleId="GridTable2-Accent4">
    <w:name w:val="Grid Table 2 Accent 4"/>
    <w:basedOn w:val="TableNormal"/>
    <w:uiPriority w:val="47"/>
    <w:rsid w:val="004230D9"/>
    <w:pPr>
      <w:spacing w:after="0" w:line="240" w:lineRule="auto"/>
    </w:pPr>
    <w:tblPr>
      <w:tblStyleRowBandSize w:val="1"/>
      <w:tblStyleColBandSize w:val="1"/>
      <w:tblBorders>
        <w:top w:val="single" w:sz="2" w:space="0" w:color="F3FCFC" w:themeColor="accent4" w:themeTint="99"/>
        <w:bottom w:val="single" w:sz="2" w:space="0" w:color="F3FCFC" w:themeColor="accent4" w:themeTint="99"/>
        <w:insideH w:val="single" w:sz="2" w:space="0" w:color="F3FCFC" w:themeColor="accent4" w:themeTint="99"/>
        <w:insideV w:val="single" w:sz="2" w:space="0" w:color="F3FCFC" w:themeColor="accent4" w:themeTint="99"/>
      </w:tblBorders>
    </w:tblPr>
    <w:tblStylePr w:type="firstRow">
      <w:rPr>
        <w:b/>
        <w:bCs/>
      </w:rPr>
      <w:tblPr/>
      <w:tcPr>
        <w:tcBorders>
          <w:top w:val="nil"/>
          <w:bottom w:val="single" w:sz="12" w:space="0" w:color="F3FCFC" w:themeColor="accent4" w:themeTint="99"/>
          <w:insideH w:val="nil"/>
          <w:insideV w:val="nil"/>
        </w:tcBorders>
        <w:shd w:val="clear" w:color="auto" w:fill="FFFFFF" w:themeFill="background1"/>
      </w:tcPr>
    </w:tblStylePr>
    <w:tblStylePr w:type="lastRow">
      <w:rPr>
        <w:b/>
        <w:bCs/>
      </w:rPr>
      <w:tblPr/>
      <w:tcPr>
        <w:tcBorders>
          <w:top w:val="double" w:sz="2" w:space="0" w:color="F3FCFC"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BFEFE" w:themeFill="accent4" w:themeFillTint="33"/>
      </w:tcPr>
    </w:tblStylePr>
    <w:tblStylePr w:type="band1Horz">
      <w:tblPr/>
      <w:tcPr>
        <w:shd w:val="clear" w:color="auto" w:fill="FBFEFE" w:themeFill="accent4" w:themeFillTint="33"/>
      </w:tcPr>
    </w:tblStylePr>
  </w:style>
  <w:style w:type="table" w:styleId="GridTable2-Accent5">
    <w:name w:val="Grid Table 2 Accent 5"/>
    <w:basedOn w:val="TableNormal"/>
    <w:uiPriority w:val="47"/>
    <w:rsid w:val="004230D9"/>
    <w:pPr>
      <w:spacing w:after="0" w:line="240" w:lineRule="auto"/>
    </w:pPr>
    <w:tblPr>
      <w:tblStyleRowBandSize w:val="1"/>
      <w:tblStyleColBandSize w:val="1"/>
      <w:tblBorders>
        <w:top w:val="single" w:sz="2" w:space="0" w:color="E9F1F4" w:themeColor="accent5" w:themeTint="99"/>
        <w:bottom w:val="single" w:sz="2" w:space="0" w:color="E9F1F4" w:themeColor="accent5" w:themeTint="99"/>
        <w:insideH w:val="single" w:sz="2" w:space="0" w:color="E9F1F4" w:themeColor="accent5" w:themeTint="99"/>
        <w:insideV w:val="single" w:sz="2" w:space="0" w:color="E9F1F4" w:themeColor="accent5" w:themeTint="99"/>
      </w:tblBorders>
    </w:tblPr>
    <w:tblStylePr w:type="firstRow">
      <w:rPr>
        <w:b/>
        <w:bCs/>
      </w:rPr>
      <w:tblPr/>
      <w:tcPr>
        <w:tcBorders>
          <w:top w:val="nil"/>
          <w:bottom w:val="single" w:sz="12" w:space="0" w:color="E9F1F4" w:themeColor="accent5" w:themeTint="99"/>
          <w:insideH w:val="nil"/>
          <w:insideV w:val="nil"/>
        </w:tcBorders>
        <w:shd w:val="clear" w:color="auto" w:fill="FFFFFF" w:themeFill="background1"/>
      </w:tcPr>
    </w:tblStylePr>
    <w:tblStylePr w:type="lastRow">
      <w:rPr>
        <w:b/>
        <w:bCs/>
      </w:rPr>
      <w:tblPr/>
      <w:tcPr>
        <w:tcBorders>
          <w:top w:val="double" w:sz="2" w:space="0" w:color="E9F1F4"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7FAFB" w:themeFill="accent5" w:themeFillTint="33"/>
      </w:tcPr>
    </w:tblStylePr>
    <w:tblStylePr w:type="band1Horz">
      <w:tblPr/>
      <w:tcPr>
        <w:shd w:val="clear" w:color="auto" w:fill="F7FAFB" w:themeFill="accent5" w:themeFillTint="33"/>
      </w:tcPr>
    </w:tblStylePr>
  </w:style>
  <w:style w:type="table" w:styleId="GridTable2-Accent6">
    <w:name w:val="Grid Table 2 Accent 6"/>
    <w:basedOn w:val="TableNormal"/>
    <w:uiPriority w:val="47"/>
    <w:rsid w:val="004230D9"/>
    <w:pPr>
      <w:spacing w:after="0" w:line="240" w:lineRule="auto"/>
    </w:pPr>
    <w:tblPr>
      <w:tblStyleRowBandSize w:val="1"/>
      <w:tblStyleColBandSize w:val="1"/>
      <w:tblBorders>
        <w:top w:val="single" w:sz="2" w:space="0" w:color="F7F7F7" w:themeColor="accent6" w:themeTint="99"/>
        <w:bottom w:val="single" w:sz="2" w:space="0" w:color="F7F7F7" w:themeColor="accent6" w:themeTint="99"/>
        <w:insideH w:val="single" w:sz="2" w:space="0" w:color="F7F7F7" w:themeColor="accent6" w:themeTint="99"/>
        <w:insideV w:val="single" w:sz="2" w:space="0" w:color="F7F7F7" w:themeColor="accent6" w:themeTint="99"/>
      </w:tblBorders>
    </w:tblPr>
    <w:tblStylePr w:type="firstRow">
      <w:rPr>
        <w:b/>
        <w:bCs/>
      </w:rPr>
      <w:tblPr/>
      <w:tcPr>
        <w:tcBorders>
          <w:top w:val="nil"/>
          <w:bottom w:val="single" w:sz="12" w:space="0" w:color="F7F7F7" w:themeColor="accent6" w:themeTint="99"/>
          <w:insideH w:val="nil"/>
          <w:insideV w:val="nil"/>
        </w:tcBorders>
        <w:shd w:val="clear" w:color="auto" w:fill="FFFFFF" w:themeFill="background1"/>
      </w:tcPr>
    </w:tblStylePr>
    <w:tblStylePr w:type="lastRow">
      <w:rPr>
        <w:b/>
        <w:bCs/>
      </w:rPr>
      <w:tblPr/>
      <w:tcPr>
        <w:tcBorders>
          <w:top w:val="double" w:sz="2" w:space="0" w:color="F7F7F7"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CFCFC" w:themeFill="accent6" w:themeFillTint="33"/>
      </w:tcPr>
    </w:tblStylePr>
    <w:tblStylePr w:type="band1Horz">
      <w:tblPr/>
      <w:tcPr>
        <w:shd w:val="clear" w:color="auto" w:fill="FCFCFC" w:themeFill="accent6" w:themeFillTint="33"/>
      </w:tcPr>
    </w:tblStylePr>
  </w:style>
  <w:style w:type="table" w:styleId="GridTable3">
    <w:name w:val="Grid Table 3"/>
    <w:basedOn w:val="TableNormal"/>
    <w:uiPriority w:val="48"/>
    <w:rsid w:val="004230D9"/>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4230D9"/>
    <w:pPr>
      <w:spacing w:after="0" w:line="240" w:lineRule="auto"/>
    </w:pPr>
    <w:tblPr>
      <w:tblStyleRowBandSize w:val="1"/>
      <w:tblStyleColBandSize w:val="1"/>
      <w:tblBorders>
        <w:top w:val="single" w:sz="4" w:space="0" w:color="3880DD" w:themeColor="accent1" w:themeTint="99"/>
        <w:left w:val="single" w:sz="4" w:space="0" w:color="3880DD" w:themeColor="accent1" w:themeTint="99"/>
        <w:bottom w:val="single" w:sz="4" w:space="0" w:color="3880DD" w:themeColor="accent1" w:themeTint="99"/>
        <w:right w:val="single" w:sz="4" w:space="0" w:color="3880DD" w:themeColor="accent1" w:themeTint="99"/>
        <w:insideH w:val="single" w:sz="4" w:space="0" w:color="3880DD" w:themeColor="accent1" w:themeTint="99"/>
        <w:insideV w:val="single" w:sz="4" w:space="0" w:color="3880DD"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D4F3" w:themeFill="accent1" w:themeFillTint="33"/>
      </w:tcPr>
    </w:tblStylePr>
    <w:tblStylePr w:type="band1Horz">
      <w:tblPr/>
      <w:tcPr>
        <w:shd w:val="clear" w:color="auto" w:fill="BCD4F3" w:themeFill="accent1" w:themeFillTint="33"/>
      </w:tcPr>
    </w:tblStylePr>
    <w:tblStylePr w:type="neCell">
      <w:tblPr/>
      <w:tcPr>
        <w:tcBorders>
          <w:bottom w:val="single" w:sz="4" w:space="0" w:color="3880DD" w:themeColor="accent1" w:themeTint="99"/>
        </w:tcBorders>
      </w:tcPr>
    </w:tblStylePr>
    <w:tblStylePr w:type="nwCell">
      <w:tblPr/>
      <w:tcPr>
        <w:tcBorders>
          <w:bottom w:val="single" w:sz="4" w:space="0" w:color="3880DD" w:themeColor="accent1" w:themeTint="99"/>
        </w:tcBorders>
      </w:tcPr>
    </w:tblStylePr>
    <w:tblStylePr w:type="seCell">
      <w:tblPr/>
      <w:tcPr>
        <w:tcBorders>
          <w:top w:val="single" w:sz="4" w:space="0" w:color="3880DD" w:themeColor="accent1" w:themeTint="99"/>
        </w:tcBorders>
      </w:tcPr>
    </w:tblStylePr>
    <w:tblStylePr w:type="swCell">
      <w:tblPr/>
      <w:tcPr>
        <w:tcBorders>
          <w:top w:val="single" w:sz="4" w:space="0" w:color="3880DD" w:themeColor="accent1" w:themeTint="99"/>
        </w:tcBorders>
      </w:tcPr>
    </w:tblStylePr>
  </w:style>
  <w:style w:type="table" w:styleId="GridTable3-Accent2">
    <w:name w:val="Grid Table 3 Accent 2"/>
    <w:basedOn w:val="TableNormal"/>
    <w:uiPriority w:val="48"/>
    <w:rsid w:val="004230D9"/>
    <w:pPr>
      <w:spacing w:after="0" w:line="240" w:lineRule="auto"/>
    </w:pPr>
    <w:tblPr>
      <w:tblStyleRowBandSize w:val="1"/>
      <w:tblStyleColBandSize w:val="1"/>
      <w:tblBorders>
        <w:top w:val="single" w:sz="4" w:space="0" w:color="47A2FF" w:themeColor="accent2" w:themeTint="99"/>
        <w:left w:val="single" w:sz="4" w:space="0" w:color="47A2FF" w:themeColor="accent2" w:themeTint="99"/>
        <w:bottom w:val="single" w:sz="4" w:space="0" w:color="47A2FF" w:themeColor="accent2" w:themeTint="99"/>
        <w:right w:val="single" w:sz="4" w:space="0" w:color="47A2FF" w:themeColor="accent2" w:themeTint="99"/>
        <w:insideH w:val="single" w:sz="4" w:space="0" w:color="47A2FF" w:themeColor="accent2" w:themeTint="99"/>
        <w:insideV w:val="single" w:sz="4" w:space="0" w:color="47A2FF"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E0FF" w:themeFill="accent2" w:themeFillTint="33"/>
      </w:tcPr>
    </w:tblStylePr>
    <w:tblStylePr w:type="band1Horz">
      <w:tblPr/>
      <w:tcPr>
        <w:shd w:val="clear" w:color="auto" w:fill="C1E0FF" w:themeFill="accent2" w:themeFillTint="33"/>
      </w:tcPr>
    </w:tblStylePr>
    <w:tblStylePr w:type="neCell">
      <w:tblPr/>
      <w:tcPr>
        <w:tcBorders>
          <w:bottom w:val="single" w:sz="4" w:space="0" w:color="47A2FF" w:themeColor="accent2" w:themeTint="99"/>
        </w:tcBorders>
      </w:tcPr>
    </w:tblStylePr>
    <w:tblStylePr w:type="nwCell">
      <w:tblPr/>
      <w:tcPr>
        <w:tcBorders>
          <w:bottom w:val="single" w:sz="4" w:space="0" w:color="47A2FF" w:themeColor="accent2" w:themeTint="99"/>
        </w:tcBorders>
      </w:tcPr>
    </w:tblStylePr>
    <w:tblStylePr w:type="seCell">
      <w:tblPr/>
      <w:tcPr>
        <w:tcBorders>
          <w:top w:val="single" w:sz="4" w:space="0" w:color="47A2FF" w:themeColor="accent2" w:themeTint="99"/>
        </w:tcBorders>
      </w:tcPr>
    </w:tblStylePr>
    <w:tblStylePr w:type="swCell">
      <w:tblPr/>
      <w:tcPr>
        <w:tcBorders>
          <w:top w:val="single" w:sz="4" w:space="0" w:color="47A2FF" w:themeColor="accent2" w:themeTint="99"/>
        </w:tcBorders>
      </w:tcPr>
    </w:tblStylePr>
  </w:style>
  <w:style w:type="table" w:styleId="GridTable3-Accent3">
    <w:name w:val="Grid Table 3 Accent 3"/>
    <w:basedOn w:val="TableNormal"/>
    <w:uiPriority w:val="48"/>
    <w:rsid w:val="004230D9"/>
    <w:pPr>
      <w:spacing w:after="0" w:line="240" w:lineRule="auto"/>
    </w:pPr>
    <w:tblPr>
      <w:tblStyleRowBandSize w:val="1"/>
      <w:tblStyleColBandSize w:val="1"/>
      <w:tblBorders>
        <w:top w:val="single" w:sz="4" w:space="0" w:color="F4F5F8" w:themeColor="accent3" w:themeTint="99"/>
        <w:left w:val="single" w:sz="4" w:space="0" w:color="F4F5F8" w:themeColor="accent3" w:themeTint="99"/>
        <w:bottom w:val="single" w:sz="4" w:space="0" w:color="F4F5F8" w:themeColor="accent3" w:themeTint="99"/>
        <w:right w:val="single" w:sz="4" w:space="0" w:color="F4F5F8" w:themeColor="accent3" w:themeTint="99"/>
        <w:insideH w:val="single" w:sz="4" w:space="0" w:color="F4F5F8" w:themeColor="accent3" w:themeTint="99"/>
        <w:insideV w:val="single" w:sz="4" w:space="0" w:color="F4F5F8"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BFC" w:themeFill="accent3" w:themeFillTint="33"/>
      </w:tcPr>
    </w:tblStylePr>
    <w:tblStylePr w:type="band1Horz">
      <w:tblPr/>
      <w:tcPr>
        <w:shd w:val="clear" w:color="auto" w:fill="FBFBFC" w:themeFill="accent3" w:themeFillTint="33"/>
      </w:tcPr>
    </w:tblStylePr>
    <w:tblStylePr w:type="neCell">
      <w:tblPr/>
      <w:tcPr>
        <w:tcBorders>
          <w:bottom w:val="single" w:sz="4" w:space="0" w:color="F4F5F8" w:themeColor="accent3" w:themeTint="99"/>
        </w:tcBorders>
      </w:tcPr>
    </w:tblStylePr>
    <w:tblStylePr w:type="nwCell">
      <w:tblPr/>
      <w:tcPr>
        <w:tcBorders>
          <w:bottom w:val="single" w:sz="4" w:space="0" w:color="F4F5F8" w:themeColor="accent3" w:themeTint="99"/>
        </w:tcBorders>
      </w:tcPr>
    </w:tblStylePr>
    <w:tblStylePr w:type="seCell">
      <w:tblPr/>
      <w:tcPr>
        <w:tcBorders>
          <w:top w:val="single" w:sz="4" w:space="0" w:color="F4F5F8" w:themeColor="accent3" w:themeTint="99"/>
        </w:tcBorders>
      </w:tcPr>
    </w:tblStylePr>
    <w:tblStylePr w:type="swCell">
      <w:tblPr/>
      <w:tcPr>
        <w:tcBorders>
          <w:top w:val="single" w:sz="4" w:space="0" w:color="F4F5F8" w:themeColor="accent3" w:themeTint="99"/>
        </w:tcBorders>
      </w:tcPr>
    </w:tblStylePr>
  </w:style>
  <w:style w:type="table" w:styleId="GridTable3-Accent4">
    <w:name w:val="Grid Table 3 Accent 4"/>
    <w:basedOn w:val="TableNormal"/>
    <w:uiPriority w:val="48"/>
    <w:rsid w:val="004230D9"/>
    <w:pPr>
      <w:spacing w:after="0" w:line="240" w:lineRule="auto"/>
    </w:pPr>
    <w:tblPr>
      <w:tblStyleRowBandSize w:val="1"/>
      <w:tblStyleColBandSize w:val="1"/>
      <w:tblBorders>
        <w:top w:val="single" w:sz="4" w:space="0" w:color="F3FCFC" w:themeColor="accent4" w:themeTint="99"/>
        <w:left w:val="single" w:sz="4" w:space="0" w:color="F3FCFC" w:themeColor="accent4" w:themeTint="99"/>
        <w:bottom w:val="single" w:sz="4" w:space="0" w:color="F3FCFC" w:themeColor="accent4" w:themeTint="99"/>
        <w:right w:val="single" w:sz="4" w:space="0" w:color="F3FCFC" w:themeColor="accent4" w:themeTint="99"/>
        <w:insideH w:val="single" w:sz="4" w:space="0" w:color="F3FCFC" w:themeColor="accent4" w:themeTint="99"/>
        <w:insideV w:val="single" w:sz="4" w:space="0" w:color="F3FCFC"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EFE" w:themeFill="accent4" w:themeFillTint="33"/>
      </w:tcPr>
    </w:tblStylePr>
    <w:tblStylePr w:type="band1Horz">
      <w:tblPr/>
      <w:tcPr>
        <w:shd w:val="clear" w:color="auto" w:fill="FBFEFE" w:themeFill="accent4" w:themeFillTint="33"/>
      </w:tcPr>
    </w:tblStylePr>
    <w:tblStylePr w:type="neCell">
      <w:tblPr/>
      <w:tcPr>
        <w:tcBorders>
          <w:bottom w:val="single" w:sz="4" w:space="0" w:color="F3FCFC" w:themeColor="accent4" w:themeTint="99"/>
        </w:tcBorders>
      </w:tcPr>
    </w:tblStylePr>
    <w:tblStylePr w:type="nwCell">
      <w:tblPr/>
      <w:tcPr>
        <w:tcBorders>
          <w:bottom w:val="single" w:sz="4" w:space="0" w:color="F3FCFC" w:themeColor="accent4" w:themeTint="99"/>
        </w:tcBorders>
      </w:tcPr>
    </w:tblStylePr>
    <w:tblStylePr w:type="seCell">
      <w:tblPr/>
      <w:tcPr>
        <w:tcBorders>
          <w:top w:val="single" w:sz="4" w:space="0" w:color="F3FCFC" w:themeColor="accent4" w:themeTint="99"/>
        </w:tcBorders>
      </w:tcPr>
    </w:tblStylePr>
    <w:tblStylePr w:type="swCell">
      <w:tblPr/>
      <w:tcPr>
        <w:tcBorders>
          <w:top w:val="single" w:sz="4" w:space="0" w:color="F3FCFC" w:themeColor="accent4" w:themeTint="99"/>
        </w:tcBorders>
      </w:tcPr>
    </w:tblStylePr>
  </w:style>
  <w:style w:type="table" w:styleId="GridTable3-Accent5">
    <w:name w:val="Grid Table 3 Accent 5"/>
    <w:basedOn w:val="TableNormal"/>
    <w:uiPriority w:val="48"/>
    <w:rsid w:val="004230D9"/>
    <w:pPr>
      <w:spacing w:after="0" w:line="240" w:lineRule="auto"/>
    </w:pPr>
    <w:tblPr>
      <w:tblStyleRowBandSize w:val="1"/>
      <w:tblStyleColBandSize w:val="1"/>
      <w:tblBorders>
        <w:top w:val="single" w:sz="4" w:space="0" w:color="E9F1F4" w:themeColor="accent5" w:themeTint="99"/>
        <w:left w:val="single" w:sz="4" w:space="0" w:color="E9F1F4" w:themeColor="accent5" w:themeTint="99"/>
        <w:bottom w:val="single" w:sz="4" w:space="0" w:color="E9F1F4" w:themeColor="accent5" w:themeTint="99"/>
        <w:right w:val="single" w:sz="4" w:space="0" w:color="E9F1F4" w:themeColor="accent5" w:themeTint="99"/>
        <w:insideH w:val="single" w:sz="4" w:space="0" w:color="E9F1F4" w:themeColor="accent5" w:themeTint="99"/>
        <w:insideV w:val="single" w:sz="4" w:space="0" w:color="E9F1F4"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7FAFB" w:themeFill="accent5" w:themeFillTint="33"/>
      </w:tcPr>
    </w:tblStylePr>
    <w:tblStylePr w:type="band1Horz">
      <w:tblPr/>
      <w:tcPr>
        <w:shd w:val="clear" w:color="auto" w:fill="F7FAFB" w:themeFill="accent5" w:themeFillTint="33"/>
      </w:tcPr>
    </w:tblStylePr>
    <w:tblStylePr w:type="neCell">
      <w:tblPr/>
      <w:tcPr>
        <w:tcBorders>
          <w:bottom w:val="single" w:sz="4" w:space="0" w:color="E9F1F4" w:themeColor="accent5" w:themeTint="99"/>
        </w:tcBorders>
      </w:tcPr>
    </w:tblStylePr>
    <w:tblStylePr w:type="nwCell">
      <w:tblPr/>
      <w:tcPr>
        <w:tcBorders>
          <w:bottom w:val="single" w:sz="4" w:space="0" w:color="E9F1F4" w:themeColor="accent5" w:themeTint="99"/>
        </w:tcBorders>
      </w:tcPr>
    </w:tblStylePr>
    <w:tblStylePr w:type="seCell">
      <w:tblPr/>
      <w:tcPr>
        <w:tcBorders>
          <w:top w:val="single" w:sz="4" w:space="0" w:color="E9F1F4" w:themeColor="accent5" w:themeTint="99"/>
        </w:tcBorders>
      </w:tcPr>
    </w:tblStylePr>
    <w:tblStylePr w:type="swCell">
      <w:tblPr/>
      <w:tcPr>
        <w:tcBorders>
          <w:top w:val="single" w:sz="4" w:space="0" w:color="E9F1F4" w:themeColor="accent5" w:themeTint="99"/>
        </w:tcBorders>
      </w:tcPr>
    </w:tblStylePr>
  </w:style>
  <w:style w:type="table" w:styleId="GridTable3-Accent6">
    <w:name w:val="Grid Table 3 Accent 6"/>
    <w:basedOn w:val="TableNormal"/>
    <w:uiPriority w:val="48"/>
    <w:rsid w:val="004230D9"/>
    <w:pPr>
      <w:spacing w:after="0" w:line="240" w:lineRule="auto"/>
    </w:pPr>
    <w:tblPr>
      <w:tblStyleRowBandSize w:val="1"/>
      <w:tblStyleColBandSize w:val="1"/>
      <w:tblBorders>
        <w:top w:val="single" w:sz="4" w:space="0" w:color="F7F7F7" w:themeColor="accent6" w:themeTint="99"/>
        <w:left w:val="single" w:sz="4" w:space="0" w:color="F7F7F7" w:themeColor="accent6" w:themeTint="99"/>
        <w:bottom w:val="single" w:sz="4" w:space="0" w:color="F7F7F7" w:themeColor="accent6" w:themeTint="99"/>
        <w:right w:val="single" w:sz="4" w:space="0" w:color="F7F7F7" w:themeColor="accent6" w:themeTint="99"/>
        <w:insideH w:val="single" w:sz="4" w:space="0" w:color="F7F7F7" w:themeColor="accent6" w:themeTint="99"/>
        <w:insideV w:val="single" w:sz="4" w:space="0" w:color="F7F7F7"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FCFC" w:themeFill="accent6" w:themeFillTint="33"/>
      </w:tcPr>
    </w:tblStylePr>
    <w:tblStylePr w:type="band1Horz">
      <w:tblPr/>
      <w:tcPr>
        <w:shd w:val="clear" w:color="auto" w:fill="FCFCFC" w:themeFill="accent6" w:themeFillTint="33"/>
      </w:tcPr>
    </w:tblStylePr>
    <w:tblStylePr w:type="neCell">
      <w:tblPr/>
      <w:tcPr>
        <w:tcBorders>
          <w:bottom w:val="single" w:sz="4" w:space="0" w:color="F7F7F7" w:themeColor="accent6" w:themeTint="99"/>
        </w:tcBorders>
      </w:tcPr>
    </w:tblStylePr>
    <w:tblStylePr w:type="nwCell">
      <w:tblPr/>
      <w:tcPr>
        <w:tcBorders>
          <w:bottom w:val="single" w:sz="4" w:space="0" w:color="F7F7F7" w:themeColor="accent6" w:themeTint="99"/>
        </w:tcBorders>
      </w:tcPr>
    </w:tblStylePr>
    <w:tblStylePr w:type="seCell">
      <w:tblPr/>
      <w:tcPr>
        <w:tcBorders>
          <w:top w:val="single" w:sz="4" w:space="0" w:color="F7F7F7" w:themeColor="accent6" w:themeTint="99"/>
        </w:tcBorders>
      </w:tcPr>
    </w:tblStylePr>
    <w:tblStylePr w:type="swCell">
      <w:tblPr/>
      <w:tcPr>
        <w:tcBorders>
          <w:top w:val="single" w:sz="4" w:space="0" w:color="F7F7F7" w:themeColor="accent6" w:themeTint="99"/>
        </w:tcBorders>
      </w:tcPr>
    </w:tblStylePr>
  </w:style>
  <w:style w:type="table" w:styleId="GridTable4">
    <w:name w:val="Grid Table 4"/>
    <w:basedOn w:val="TableNormal"/>
    <w:uiPriority w:val="49"/>
    <w:rsid w:val="004230D9"/>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4230D9"/>
    <w:pPr>
      <w:spacing w:after="0" w:line="240" w:lineRule="auto"/>
    </w:pPr>
    <w:tblPr>
      <w:tblStyleRowBandSize w:val="1"/>
      <w:tblStyleColBandSize w:val="1"/>
      <w:tblBorders>
        <w:top w:val="single" w:sz="4" w:space="0" w:color="3880DD" w:themeColor="accent1" w:themeTint="99"/>
        <w:left w:val="single" w:sz="4" w:space="0" w:color="3880DD" w:themeColor="accent1" w:themeTint="99"/>
        <w:bottom w:val="single" w:sz="4" w:space="0" w:color="3880DD" w:themeColor="accent1" w:themeTint="99"/>
        <w:right w:val="single" w:sz="4" w:space="0" w:color="3880DD" w:themeColor="accent1" w:themeTint="99"/>
        <w:insideH w:val="single" w:sz="4" w:space="0" w:color="3880DD" w:themeColor="accent1" w:themeTint="99"/>
        <w:insideV w:val="single" w:sz="4" w:space="0" w:color="3880DD" w:themeColor="accent1" w:themeTint="99"/>
      </w:tblBorders>
    </w:tblPr>
    <w:tblStylePr w:type="firstRow">
      <w:rPr>
        <w:b/>
        <w:bCs/>
        <w:color w:val="FFFFFF" w:themeColor="background1"/>
      </w:rPr>
      <w:tblPr/>
      <w:tcPr>
        <w:tcBorders>
          <w:top w:val="single" w:sz="4" w:space="0" w:color="123869" w:themeColor="accent1"/>
          <w:left w:val="single" w:sz="4" w:space="0" w:color="123869" w:themeColor="accent1"/>
          <w:bottom w:val="single" w:sz="4" w:space="0" w:color="123869" w:themeColor="accent1"/>
          <w:right w:val="single" w:sz="4" w:space="0" w:color="123869" w:themeColor="accent1"/>
          <w:insideH w:val="nil"/>
          <w:insideV w:val="nil"/>
        </w:tcBorders>
        <w:shd w:val="clear" w:color="auto" w:fill="123869" w:themeFill="accent1"/>
      </w:tcPr>
    </w:tblStylePr>
    <w:tblStylePr w:type="lastRow">
      <w:rPr>
        <w:b/>
        <w:bCs/>
      </w:rPr>
      <w:tblPr/>
      <w:tcPr>
        <w:tcBorders>
          <w:top w:val="double" w:sz="4" w:space="0" w:color="123869" w:themeColor="accent1"/>
        </w:tcBorders>
      </w:tcPr>
    </w:tblStylePr>
    <w:tblStylePr w:type="firstCol">
      <w:rPr>
        <w:b/>
        <w:bCs/>
      </w:rPr>
    </w:tblStylePr>
    <w:tblStylePr w:type="lastCol">
      <w:rPr>
        <w:b/>
        <w:bCs/>
      </w:rPr>
    </w:tblStylePr>
    <w:tblStylePr w:type="band1Vert">
      <w:tblPr/>
      <w:tcPr>
        <w:shd w:val="clear" w:color="auto" w:fill="BCD4F3" w:themeFill="accent1" w:themeFillTint="33"/>
      </w:tcPr>
    </w:tblStylePr>
    <w:tblStylePr w:type="band1Horz">
      <w:tblPr/>
      <w:tcPr>
        <w:shd w:val="clear" w:color="auto" w:fill="BCD4F3" w:themeFill="accent1" w:themeFillTint="33"/>
      </w:tcPr>
    </w:tblStylePr>
  </w:style>
  <w:style w:type="table" w:styleId="GridTable4-Accent2">
    <w:name w:val="Grid Table 4 Accent 2"/>
    <w:basedOn w:val="TableNormal"/>
    <w:uiPriority w:val="49"/>
    <w:rsid w:val="004230D9"/>
    <w:pPr>
      <w:spacing w:after="0" w:line="240" w:lineRule="auto"/>
    </w:pPr>
    <w:tblPr>
      <w:tblStyleRowBandSize w:val="1"/>
      <w:tblStyleColBandSize w:val="1"/>
      <w:tblBorders>
        <w:top w:val="single" w:sz="4" w:space="0" w:color="47A2FF" w:themeColor="accent2" w:themeTint="99"/>
        <w:left w:val="single" w:sz="4" w:space="0" w:color="47A2FF" w:themeColor="accent2" w:themeTint="99"/>
        <w:bottom w:val="single" w:sz="4" w:space="0" w:color="47A2FF" w:themeColor="accent2" w:themeTint="99"/>
        <w:right w:val="single" w:sz="4" w:space="0" w:color="47A2FF" w:themeColor="accent2" w:themeTint="99"/>
        <w:insideH w:val="single" w:sz="4" w:space="0" w:color="47A2FF" w:themeColor="accent2" w:themeTint="99"/>
        <w:insideV w:val="single" w:sz="4" w:space="0" w:color="47A2FF" w:themeColor="accent2" w:themeTint="99"/>
      </w:tblBorders>
    </w:tblPr>
    <w:tblStylePr w:type="firstRow">
      <w:rPr>
        <w:b/>
        <w:bCs/>
        <w:color w:val="FFFFFF" w:themeColor="background1"/>
      </w:rPr>
      <w:tblPr/>
      <w:tcPr>
        <w:tcBorders>
          <w:top w:val="single" w:sz="4" w:space="0" w:color="0066CC" w:themeColor="accent2"/>
          <w:left w:val="single" w:sz="4" w:space="0" w:color="0066CC" w:themeColor="accent2"/>
          <w:bottom w:val="single" w:sz="4" w:space="0" w:color="0066CC" w:themeColor="accent2"/>
          <w:right w:val="single" w:sz="4" w:space="0" w:color="0066CC" w:themeColor="accent2"/>
          <w:insideH w:val="nil"/>
          <w:insideV w:val="nil"/>
        </w:tcBorders>
        <w:shd w:val="clear" w:color="auto" w:fill="0066CC" w:themeFill="accent2"/>
      </w:tcPr>
    </w:tblStylePr>
    <w:tblStylePr w:type="lastRow">
      <w:rPr>
        <w:b/>
        <w:bCs/>
      </w:rPr>
      <w:tblPr/>
      <w:tcPr>
        <w:tcBorders>
          <w:top w:val="double" w:sz="4" w:space="0" w:color="0066CC" w:themeColor="accent2"/>
        </w:tcBorders>
      </w:tcPr>
    </w:tblStylePr>
    <w:tblStylePr w:type="firstCol">
      <w:rPr>
        <w:b/>
        <w:bCs/>
      </w:rPr>
    </w:tblStylePr>
    <w:tblStylePr w:type="lastCol">
      <w:rPr>
        <w:b/>
        <w:bCs/>
      </w:rPr>
    </w:tblStylePr>
    <w:tblStylePr w:type="band1Vert">
      <w:tblPr/>
      <w:tcPr>
        <w:shd w:val="clear" w:color="auto" w:fill="C1E0FF" w:themeFill="accent2" w:themeFillTint="33"/>
      </w:tcPr>
    </w:tblStylePr>
    <w:tblStylePr w:type="band1Horz">
      <w:tblPr/>
      <w:tcPr>
        <w:shd w:val="clear" w:color="auto" w:fill="C1E0FF" w:themeFill="accent2" w:themeFillTint="33"/>
      </w:tcPr>
    </w:tblStylePr>
  </w:style>
  <w:style w:type="table" w:styleId="GridTable4-Accent3">
    <w:name w:val="Grid Table 4 Accent 3"/>
    <w:basedOn w:val="TableNormal"/>
    <w:uiPriority w:val="49"/>
    <w:rsid w:val="004230D9"/>
    <w:pPr>
      <w:spacing w:after="0" w:line="240" w:lineRule="auto"/>
    </w:pPr>
    <w:tblPr>
      <w:tblStyleRowBandSize w:val="1"/>
      <w:tblStyleColBandSize w:val="1"/>
      <w:tblBorders>
        <w:top w:val="single" w:sz="4" w:space="0" w:color="F4F5F8" w:themeColor="accent3" w:themeTint="99"/>
        <w:left w:val="single" w:sz="4" w:space="0" w:color="F4F5F8" w:themeColor="accent3" w:themeTint="99"/>
        <w:bottom w:val="single" w:sz="4" w:space="0" w:color="F4F5F8" w:themeColor="accent3" w:themeTint="99"/>
        <w:right w:val="single" w:sz="4" w:space="0" w:color="F4F5F8" w:themeColor="accent3" w:themeTint="99"/>
        <w:insideH w:val="single" w:sz="4" w:space="0" w:color="F4F5F8" w:themeColor="accent3" w:themeTint="99"/>
        <w:insideV w:val="single" w:sz="4" w:space="0" w:color="F4F5F8" w:themeColor="accent3" w:themeTint="99"/>
      </w:tblBorders>
    </w:tblPr>
    <w:tblStylePr w:type="firstRow">
      <w:rPr>
        <w:b/>
        <w:bCs/>
        <w:color w:val="FFFFFF" w:themeColor="background1"/>
      </w:rPr>
      <w:tblPr/>
      <w:tcPr>
        <w:tcBorders>
          <w:top w:val="single" w:sz="4" w:space="0" w:color="EDF0F4" w:themeColor="accent3"/>
          <w:left w:val="single" w:sz="4" w:space="0" w:color="EDF0F4" w:themeColor="accent3"/>
          <w:bottom w:val="single" w:sz="4" w:space="0" w:color="EDF0F4" w:themeColor="accent3"/>
          <w:right w:val="single" w:sz="4" w:space="0" w:color="EDF0F4" w:themeColor="accent3"/>
          <w:insideH w:val="nil"/>
          <w:insideV w:val="nil"/>
        </w:tcBorders>
        <w:shd w:val="clear" w:color="auto" w:fill="EDF0F4" w:themeFill="accent3"/>
      </w:tcPr>
    </w:tblStylePr>
    <w:tblStylePr w:type="lastRow">
      <w:rPr>
        <w:b/>
        <w:bCs/>
      </w:rPr>
      <w:tblPr/>
      <w:tcPr>
        <w:tcBorders>
          <w:top w:val="double" w:sz="4" w:space="0" w:color="EDF0F4" w:themeColor="accent3"/>
        </w:tcBorders>
      </w:tcPr>
    </w:tblStylePr>
    <w:tblStylePr w:type="firstCol">
      <w:rPr>
        <w:b/>
        <w:bCs/>
      </w:rPr>
    </w:tblStylePr>
    <w:tblStylePr w:type="lastCol">
      <w:rPr>
        <w:b/>
        <w:bCs/>
      </w:rPr>
    </w:tblStylePr>
    <w:tblStylePr w:type="band1Vert">
      <w:tblPr/>
      <w:tcPr>
        <w:shd w:val="clear" w:color="auto" w:fill="FBFBFC" w:themeFill="accent3" w:themeFillTint="33"/>
      </w:tcPr>
    </w:tblStylePr>
    <w:tblStylePr w:type="band1Horz">
      <w:tblPr/>
      <w:tcPr>
        <w:shd w:val="clear" w:color="auto" w:fill="FBFBFC" w:themeFill="accent3" w:themeFillTint="33"/>
      </w:tcPr>
    </w:tblStylePr>
  </w:style>
  <w:style w:type="table" w:styleId="GridTable4-Accent4">
    <w:name w:val="Grid Table 4 Accent 4"/>
    <w:basedOn w:val="TableNormal"/>
    <w:uiPriority w:val="49"/>
    <w:rsid w:val="004230D9"/>
    <w:pPr>
      <w:spacing w:after="0" w:line="240" w:lineRule="auto"/>
    </w:pPr>
    <w:tblPr>
      <w:tblStyleRowBandSize w:val="1"/>
      <w:tblStyleColBandSize w:val="1"/>
      <w:tblBorders>
        <w:top w:val="single" w:sz="4" w:space="0" w:color="F3FCFC" w:themeColor="accent4" w:themeTint="99"/>
        <w:left w:val="single" w:sz="4" w:space="0" w:color="F3FCFC" w:themeColor="accent4" w:themeTint="99"/>
        <w:bottom w:val="single" w:sz="4" w:space="0" w:color="F3FCFC" w:themeColor="accent4" w:themeTint="99"/>
        <w:right w:val="single" w:sz="4" w:space="0" w:color="F3FCFC" w:themeColor="accent4" w:themeTint="99"/>
        <w:insideH w:val="single" w:sz="4" w:space="0" w:color="F3FCFC" w:themeColor="accent4" w:themeTint="99"/>
        <w:insideV w:val="single" w:sz="4" w:space="0" w:color="F3FCFC" w:themeColor="accent4" w:themeTint="99"/>
      </w:tblBorders>
    </w:tblPr>
    <w:tblStylePr w:type="firstRow">
      <w:rPr>
        <w:b/>
        <w:bCs/>
        <w:color w:val="FFFFFF" w:themeColor="background1"/>
      </w:rPr>
      <w:tblPr/>
      <w:tcPr>
        <w:tcBorders>
          <w:top w:val="single" w:sz="4" w:space="0" w:color="ECFBFB" w:themeColor="accent4"/>
          <w:left w:val="single" w:sz="4" w:space="0" w:color="ECFBFB" w:themeColor="accent4"/>
          <w:bottom w:val="single" w:sz="4" w:space="0" w:color="ECFBFB" w:themeColor="accent4"/>
          <w:right w:val="single" w:sz="4" w:space="0" w:color="ECFBFB" w:themeColor="accent4"/>
          <w:insideH w:val="nil"/>
          <w:insideV w:val="nil"/>
        </w:tcBorders>
        <w:shd w:val="clear" w:color="auto" w:fill="ECFBFB" w:themeFill="accent4"/>
      </w:tcPr>
    </w:tblStylePr>
    <w:tblStylePr w:type="lastRow">
      <w:rPr>
        <w:b/>
        <w:bCs/>
      </w:rPr>
      <w:tblPr/>
      <w:tcPr>
        <w:tcBorders>
          <w:top w:val="double" w:sz="4" w:space="0" w:color="ECFBFB" w:themeColor="accent4"/>
        </w:tcBorders>
      </w:tcPr>
    </w:tblStylePr>
    <w:tblStylePr w:type="firstCol">
      <w:rPr>
        <w:b/>
        <w:bCs/>
      </w:rPr>
    </w:tblStylePr>
    <w:tblStylePr w:type="lastCol">
      <w:rPr>
        <w:b/>
        <w:bCs/>
      </w:rPr>
    </w:tblStylePr>
    <w:tblStylePr w:type="band1Vert">
      <w:tblPr/>
      <w:tcPr>
        <w:shd w:val="clear" w:color="auto" w:fill="FBFEFE" w:themeFill="accent4" w:themeFillTint="33"/>
      </w:tcPr>
    </w:tblStylePr>
    <w:tblStylePr w:type="band1Horz">
      <w:tblPr/>
      <w:tcPr>
        <w:shd w:val="clear" w:color="auto" w:fill="FBFEFE" w:themeFill="accent4" w:themeFillTint="33"/>
      </w:tcPr>
    </w:tblStylePr>
  </w:style>
  <w:style w:type="table" w:styleId="GridTable4-Accent5">
    <w:name w:val="Grid Table 4 Accent 5"/>
    <w:basedOn w:val="TableNormal"/>
    <w:uiPriority w:val="49"/>
    <w:rsid w:val="004230D9"/>
    <w:pPr>
      <w:spacing w:after="0" w:line="240" w:lineRule="auto"/>
    </w:pPr>
    <w:tblPr>
      <w:tblStyleRowBandSize w:val="1"/>
      <w:tblStyleColBandSize w:val="1"/>
      <w:tblBorders>
        <w:top w:val="single" w:sz="4" w:space="0" w:color="E9F1F4" w:themeColor="accent5" w:themeTint="99"/>
        <w:left w:val="single" w:sz="4" w:space="0" w:color="E9F1F4" w:themeColor="accent5" w:themeTint="99"/>
        <w:bottom w:val="single" w:sz="4" w:space="0" w:color="E9F1F4" w:themeColor="accent5" w:themeTint="99"/>
        <w:right w:val="single" w:sz="4" w:space="0" w:color="E9F1F4" w:themeColor="accent5" w:themeTint="99"/>
        <w:insideH w:val="single" w:sz="4" w:space="0" w:color="E9F1F4" w:themeColor="accent5" w:themeTint="99"/>
        <w:insideV w:val="single" w:sz="4" w:space="0" w:color="E9F1F4" w:themeColor="accent5" w:themeTint="99"/>
      </w:tblBorders>
    </w:tblPr>
    <w:tblStylePr w:type="firstRow">
      <w:rPr>
        <w:b/>
        <w:bCs/>
        <w:color w:val="FFFFFF" w:themeColor="background1"/>
      </w:rPr>
      <w:tblPr/>
      <w:tcPr>
        <w:tcBorders>
          <w:top w:val="single" w:sz="4" w:space="0" w:color="DBE8ED" w:themeColor="accent5"/>
          <w:left w:val="single" w:sz="4" w:space="0" w:color="DBE8ED" w:themeColor="accent5"/>
          <w:bottom w:val="single" w:sz="4" w:space="0" w:color="DBE8ED" w:themeColor="accent5"/>
          <w:right w:val="single" w:sz="4" w:space="0" w:color="DBE8ED" w:themeColor="accent5"/>
          <w:insideH w:val="nil"/>
          <w:insideV w:val="nil"/>
        </w:tcBorders>
        <w:shd w:val="clear" w:color="auto" w:fill="DBE8ED" w:themeFill="accent5"/>
      </w:tcPr>
    </w:tblStylePr>
    <w:tblStylePr w:type="lastRow">
      <w:rPr>
        <w:b/>
        <w:bCs/>
      </w:rPr>
      <w:tblPr/>
      <w:tcPr>
        <w:tcBorders>
          <w:top w:val="double" w:sz="4" w:space="0" w:color="DBE8ED" w:themeColor="accent5"/>
        </w:tcBorders>
      </w:tcPr>
    </w:tblStylePr>
    <w:tblStylePr w:type="firstCol">
      <w:rPr>
        <w:b/>
        <w:bCs/>
      </w:rPr>
    </w:tblStylePr>
    <w:tblStylePr w:type="lastCol">
      <w:rPr>
        <w:b/>
        <w:bCs/>
      </w:rPr>
    </w:tblStylePr>
    <w:tblStylePr w:type="band1Vert">
      <w:tblPr/>
      <w:tcPr>
        <w:shd w:val="clear" w:color="auto" w:fill="F7FAFB" w:themeFill="accent5" w:themeFillTint="33"/>
      </w:tcPr>
    </w:tblStylePr>
    <w:tblStylePr w:type="band1Horz">
      <w:tblPr/>
      <w:tcPr>
        <w:shd w:val="clear" w:color="auto" w:fill="F7FAFB" w:themeFill="accent5" w:themeFillTint="33"/>
      </w:tcPr>
    </w:tblStylePr>
  </w:style>
  <w:style w:type="table" w:styleId="GridTable4-Accent6">
    <w:name w:val="Grid Table 4 Accent 6"/>
    <w:basedOn w:val="TableNormal"/>
    <w:uiPriority w:val="49"/>
    <w:rsid w:val="004230D9"/>
    <w:pPr>
      <w:spacing w:after="0" w:line="240" w:lineRule="auto"/>
    </w:pPr>
    <w:tblPr>
      <w:tblStyleRowBandSize w:val="1"/>
      <w:tblStyleColBandSize w:val="1"/>
      <w:tblBorders>
        <w:top w:val="single" w:sz="4" w:space="0" w:color="F7F7F7" w:themeColor="accent6" w:themeTint="99"/>
        <w:left w:val="single" w:sz="4" w:space="0" w:color="F7F7F7" w:themeColor="accent6" w:themeTint="99"/>
        <w:bottom w:val="single" w:sz="4" w:space="0" w:color="F7F7F7" w:themeColor="accent6" w:themeTint="99"/>
        <w:right w:val="single" w:sz="4" w:space="0" w:color="F7F7F7" w:themeColor="accent6" w:themeTint="99"/>
        <w:insideH w:val="single" w:sz="4" w:space="0" w:color="F7F7F7" w:themeColor="accent6" w:themeTint="99"/>
        <w:insideV w:val="single" w:sz="4" w:space="0" w:color="F7F7F7" w:themeColor="accent6" w:themeTint="99"/>
      </w:tblBorders>
    </w:tblPr>
    <w:tblStylePr w:type="firstRow">
      <w:rPr>
        <w:b/>
        <w:bCs/>
        <w:color w:val="FFFFFF" w:themeColor="background1"/>
      </w:rPr>
      <w:tblPr/>
      <w:tcPr>
        <w:tcBorders>
          <w:top w:val="single" w:sz="4" w:space="0" w:color="F2F2F2" w:themeColor="accent6"/>
          <w:left w:val="single" w:sz="4" w:space="0" w:color="F2F2F2" w:themeColor="accent6"/>
          <w:bottom w:val="single" w:sz="4" w:space="0" w:color="F2F2F2" w:themeColor="accent6"/>
          <w:right w:val="single" w:sz="4" w:space="0" w:color="F2F2F2" w:themeColor="accent6"/>
          <w:insideH w:val="nil"/>
          <w:insideV w:val="nil"/>
        </w:tcBorders>
        <w:shd w:val="clear" w:color="auto" w:fill="F2F2F2" w:themeFill="accent6"/>
      </w:tcPr>
    </w:tblStylePr>
    <w:tblStylePr w:type="lastRow">
      <w:rPr>
        <w:b/>
        <w:bCs/>
      </w:rPr>
      <w:tblPr/>
      <w:tcPr>
        <w:tcBorders>
          <w:top w:val="double" w:sz="4" w:space="0" w:color="F2F2F2" w:themeColor="accent6"/>
        </w:tcBorders>
      </w:tcPr>
    </w:tblStylePr>
    <w:tblStylePr w:type="firstCol">
      <w:rPr>
        <w:b/>
        <w:bCs/>
      </w:rPr>
    </w:tblStylePr>
    <w:tblStylePr w:type="lastCol">
      <w:rPr>
        <w:b/>
        <w:bCs/>
      </w:rPr>
    </w:tblStylePr>
    <w:tblStylePr w:type="band1Vert">
      <w:tblPr/>
      <w:tcPr>
        <w:shd w:val="clear" w:color="auto" w:fill="FCFCFC" w:themeFill="accent6" w:themeFillTint="33"/>
      </w:tcPr>
    </w:tblStylePr>
    <w:tblStylePr w:type="band1Horz">
      <w:tblPr/>
      <w:tcPr>
        <w:shd w:val="clear" w:color="auto" w:fill="FCFCFC" w:themeFill="accent6" w:themeFillTint="33"/>
      </w:tcPr>
    </w:tblStylePr>
  </w:style>
  <w:style w:type="table" w:styleId="GridTable5Dark">
    <w:name w:val="Grid Table 5 Dark"/>
    <w:basedOn w:val="TableNormal"/>
    <w:uiPriority w:val="50"/>
    <w:rsid w:val="004230D9"/>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4230D9"/>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D4F3"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23869"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23869"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23869"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23869" w:themeFill="accent1"/>
      </w:tcPr>
    </w:tblStylePr>
    <w:tblStylePr w:type="band1Vert">
      <w:tblPr/>
      <w:tcPr>
        <w:shd w:val="clear" w:color="auto" w:fill="7AAAE8" w:themeFill="accent1" w:themeFillTint="66"/>
      </w:tcPr>
    </w:tblStylePr>
    <w:tblStylePr w:type="band1Horz">
      <w:tblPr/>
      <w:tcPr>
        <w:shd w:val="clear" w:color="auto" w:fill="7AAAE8" w:themeFill="accent1" w:themeFillTint="66"/>
      </w:tcPr>
    </w:tblStylePr>
  </w:style>
  <w:style w:type="table" w:styleId="GridTable5Dark-Accent2">
    <w:name w:val="Grid Table 5 Dark Accent 2"/>
    <w:basedOn w:val="TableNormal"/>
    <w:uiPriority w:val="50"/>
    <w:rsid w:val="004230D9"/>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E0FF"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66CC"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66CC"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66CC"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66CC" w:themeFill="accent2"/>
      </w:tcPr>
    </w:tblStylePr>
    <w:tblStylePr w:type="band1Vert">
      <w:tblPr/>
      <w:tcPr>
        <w:shd w:val="clear" w:color="auto" w:fill="84C1FF" w:themeFill="accent2" w:themeFillTint="66"/>
      </w:tcPr>
    </w:tblStylePr>
    <w:tblStylePr w:type="band1Horz">
      <w:tblPr/>
      <w:tcPr>
        <w:shd w:val="clear" w:color="auto" w:fill="84C1FF" w:themeFill="accent2" w:themeFillTint="66"/>
      </w:tcPr>
    </w:tblStylePr>
  </w:style>
  <w:style w:type="table" w:styleId="GridTable5Dark-Accent3">
    <w:name w:val="Grid Table 5 Dark Accent 3"/>
    <w:basedOn w:val="TableNormal"/>
    <w:uiPriority w:val="50"/>
    <w:rsid w:val="004230D9"/>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FBFC"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DF0F4"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DF0F4"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DF0F4"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DF0F4" w:themeFill="accent3"/>
      </w:tcPr>
    </w:tblStylePr>
    <w:tblStylePr w:type="band1Vert">
      <w:tblPr/>
      <w:tcPr>
        <w:shd w:val="clear" w:color="auto" w:fill="F7F8FA" w:themeFill="accent3" w:themeFillTint="66"/>
      </w:tcPr>
    </w:tblStylePr>
    <w:tblStylePr w:type="band1Horz">
      <w:tblPr/>
      <w:tcPr>
        <w:shd w:val="clear" w:color="auto" w:fill="F7F8FA" w:themeFill="accent3" w:themeFillTint="66"/>
      </w:tcPr>
    </w:tblStylePr>
  </w:style>
  <w:style w:type="table" w:styleId="GridTable5Dark-Accent4">
    <w:name w:val="Grid Table 5 Dark Accent 4"/>
    <w:basedOn w:val="TableNormal"/>
    <w:uiPriority w:val="50"/>
    <w:rsid w:val="004230D9"/>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FEFE"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CFBFB"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CFBFB"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CFBFB"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CFBFB" w:themeFill="accent4"/>
      </w:tcPr>
    </w:tblStylePr>
    <w:tblStylePr w:type="band1Vert">
      <w:tblPr/>
      <w:tcPr>
        <w:shd w:val="clear" w:color="auto" w:fill="F7FDFD" w:themeFill="accent4" w:themeFillTint="66"/>
      </w:tcPr>
    </w:tblStylePr>
    <w:tblStylePr w:type="band1Horz">
      <w:tblPr/>
      <w:tcPr>
        <w:shd w:val="clear" w:color="auto" w:fill="F7FDFD" w:themeFill="accent4" w:themeFillTint="66"/>
      </w:tcPr>
    </w:tblStylePr>
  </w:style>
  <w:style w:type="table" w:styleId="GridTable5Dark-Accent5">
    <w:name w:val="Grid Table 5 Dark Accent 5"/>
    <w:basedOn w:val="TableNormal"/>
    <w:uiPriority w:val="50"/>
    <w:rsid w:val="004230D9"/>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7FAFB"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BE8ED"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BE8ED"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BE8ED"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BE8ED" w:themeFill="accent5"/>
      </w:tcPr>
    </w:tblStylePr>
    <w:tblStylePr w:type="band1Vert">
      <w:tblPr/>
      <w:tcPr>
        <w:shd w:val="clear" w:color="auto" w:fill="F0F5F7" w:themeFill="accent5" w:themeFillTint="66"/>
      </w:tcPr>
    </w:tblStylePr>
    <w:tblStylePr w:type="band1Horz">
      <w:tblPr/>
      <w:tcPr>
        <w:shd w:val="clear" w:color="auto" w:fill="F0F5F7" w:themeFill="accent5" w:themeFillTint="66"/>
      </w:tcPr>
    </w:tblStylePr>
  </w:style>
  <w:style w:type="table" w:styleId="GridTable5Dark-Accent6">
    <w:name w:val="Grid Table 5 Dark Accent 6"/>
    <w:basedOn w:val="TableNormal"/>
    <w:uiPriority w:val="50"/>
    <w:rsid w:val="004230D9"/>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CFCFC"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2F2F2"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2F2F2"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2F2F2"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2F2F2" w:themeFill="accent6"/>
      </w:tcPr>
    </w:tblStylePr>
    <w:tblStylePr w:type="band1Vert">
      <w:tblPr/>
      <w:tcPr>
        <w:shd w:val="clear" w:color="auto" w:fill="F9F9F9" w:themeFill="accent6" w:themeFillTint="66"/>
      </w:tcPr>
    </w:tblStylePr>
    <w:tblStylePr w:type="band1Horz">
      <w:tblPr/>
      <w:tcPr>
        <w:shd w:val="clear" w:color="auto" w:fill="F9F9F9" w:themeFill="accent6" w:themeFillTint="66"/>
      </w:tcPr>
    </w:tblStylePr>
  </w:style>
  <w:style w:type="table" w:styleId="GridTable6Colorful">
    <w:name w:val="Grid Table 6 Colorful"/>
    <w:basedOn w:val="TableNormal"/>
    <w:uiPriority w:val="51"/>
    <w:rsid w:val="004230D9"/>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4230D9"/>
    <w:pPr>
      <w:spacing w:after="0" w:line="240" w:lineRule="auto"/>
    </w:pPr>
    <w:rPr>
      <w:color w:val="0D294E" w:themeColor="accent1" w:themeShade="BF"/>
    </w:rPr>
    <w:tblPr>
      <w:tblStyleRowBandSize w:val="1"/>
      <w:tblStyleColBandSize w:val="1"/>
      <w:tblBorders>
        <w:top w:val="single" w:sz="4" w:space="0" w:color="3880DD" w:themeColor="accent1" w:themeTint="99"/>
        <w:left w:val="single" w:sz="4" w:space="0" w:color="3880DD" w:themeColor="accent1" w:themeTint="99"/>
        <w:bottom w:val="single" w:sz="4" w:space="0" w:color="3880DD" w:themeColor="accent1" w:themeTint="99"/>
        <w:right w:val="single" w:sz="4" w:space="0" w:color="3880DD" w:themeColor="accent1" w:themeTint="99"/>
        <w:insideH w:val="single" w:sz="4" w:space="0" w:color="3880DD" w:themeColor="accent1" w:themeTint="99"/>
        <w:insideV w:val="single" w:sz="4" w:space="0" w:color="3880DD" w:themeColor="accent1" w:themeTint="99"/>
      </w:tblBorders>
    </w:tblPr>
    <w:tblStylePr w:type="firstRow">
      <w:rPr>
        <w:b/>
        <w:bCs/>
      </w:rPr>
      <w:tblPr/>
      <w:tcPr>
        <w:tcBorders>
          <w:bottom w:val="single" w:sz="12" w:space="0" w:color="3880DD" w:themeColor="accent1" w:themeTint="99"/>
        </w:tcBorders>
      </w:tcPr>
    </w:tblStylePr>
    <w:tblStylePr w:type="lastRow">
      <w:rPr>
        <w:b/>
        <w:bCs/>
      </w:rPr>
      <w:tblPr/>
      <w:tcPr>
        <w:tcBorders>
          <w:top w:val="double" w:sz="4" w:space="0" w:color="3880DD" w:themeColor="accent1" w:themeTint="99"/>
        </w:tcBorders>
      </w:tcPr>
    </w:tblStylePr>
    <w:tblStylePr w:type="firstCol">
      <w:rPr>
        <w:b/>
        <w:bCs/>
      </w:rPr>
    </w:tblStylePr>
    <w:tblStylePr w:type="lastCol">
      <w:rPr>
        <w:b/>
        <w:bCs/>
      </w:rPr>
    </w:tblStylePr>
    <w:tblStylePr w:type="band1Vert">
      <w:tblPr/>
      <w:tcPr>
        <w:shd w:val="clear" w:color="auto" w:fill="BCD4F3" w:themeFill="accent1" w:themeFillTint="33"/>
      </w:tcPr>
    </w:tblStylePr>
    <w:tblStylePr w:type="band1Horz">
      <w:tblPr/>
      <w:tcPr>
        <w:shd w:val="clear" w:color="auto" w:fill="BCD4F3" w:themeFill="accent1" w:themeFillTint="33"/>
      </w:tcPr>
    </w:tblStylePr>
  </w:style>
  <w:style w:type="table" w:styleId="GridTable6Colorful-Accent2">
    <w:name w:val="Grid Table 6 Colorful Accent 2"/>
    <w:basedOn w:val="TableNormal"/>
    <w:uiPriority w:val="51"/>
    <w:rsid w:val="004230D9"/>
    <w:pPr>
      <w:spacing w:after="0" w:line="240" w:lineRule="auto"/>
    </w:pPr>
    <w:rPr>
      <w:color w:val="004C98" w:themeColor="accent2" w:themeShade="BF"/>
    </w:rPr>
    <w:tblPr>
      <w:tblStyleRowBandSize w:val="1"/>
      <w:tblStyleColBandSize w:val="1"/>
      <w:tblBorders>
        <w:top w:val="single" w:sz="4" w:space="0" w:color="47A2FF" w:themeColor="accent2" w:themeTint="99"/>
        <w:left w:val="single" w:sz="4" w:space="0" w:color="47A2FF" w:themeColor="accent2" w:themeTint="99"/>
        <w:bottom w:val="single" w:sz="4" w:space="0" w:color="47A2FF" w:themeColor="accent2" w:themeTint="99"/>
        <w:right w:val="single" w:sz="4" w:space="0" w:color="47A2FF" w:themeColor="accent2" w:themeTint="99"/>
        <w:insideH w:val="single" w:sz="4" w:space="0" w:color="47A2FF" w:themeColor="accent2" w:themeTint="99"/>
        <w:insideV w:val="single" w:sz="4" w:space="0" w:color="47A2FF" w:themeColor="accent2" w:themeTint="99"/>
      </w:tblBorders>
    </w:tblPr>
    <w:tblStylePr w:type="firstRow">
      <w:rPr>
        <w:b/>
        <w:bCs/>
      </w:rPr>
      <w:tblPr/>
      <w:tcPr>
        <w:tcBorders>
          <w:bottom w:val="single" w:sz="12" w:space="0" w:color="47A2FF" w:themeColor="accent2" w:themeTint="99"/>
        </w:tcBorders>
      </w:tcPr>
    </w:tblStylePr>
    <w:tblStylePr w:type="lastRow">
      <w:rPr>
        <w:b/>
        <w:bCs/>
      </w:rPr>
      <w:tblPr/>
      <w:tcPr>
        <w:tcBorders>
          <w:top w:val="double" w:sz="4" w:space="0" w:color="47A2FF" w:themeColor="accent2" w:themeTint="99"/>
        </w:tcBorders>
      </w:tcPr>
    </w:tblStylePr>
    <w:tblStylePr w:type="firstCol">
      <w:rPr>
        <w:b/>
        <w:bCs/>
      </w:rPr>
    </w:tblStylePr>
    <w:tblStylePr w:type="lastCol">
      <w:rPr>
        <w:b/>
        <w:bCs/>
      </w:rPr>
    </w:tblStylePr>
    <w:tblStylePr w:type="band1Vert">
      <w:tblPr/>
      <w:tcPr>
        <w:shd w:val="clear" w:color="auto" w:fill="C1E0FF" w:themeFill="accent2" w:themeFillTint="33"/>
      </w:tcPr>
    </w:tblStylePr>
    <w:tblStylePr w:type="band1Horz">
      <w:tblPr/>
      <w:tcPr>
        <w:shd w:val="clear" w:color="auto" w:fill="C1E0FF" w:themeFill="accent2" w:themeFillTint="33"/>
      </w:tcPr>
    </w:tblStylePr>
  </w:style>
  <w:style w:type="table" w:styleId="GridTable6Colorful-Accent3">
    <w:name w:val="Grid Table 6 Colorful Accent 3"/>
    <w:basedOn w:val="TableNormal"/>
    <w:uiPriority w:val="51"/>
    <w:rsid w:val="004230D9"/>
    <w:pPr>
      <w:spacing w:after="0" w:line="240" w:lineRule="auto"/>
    </w:pPr>
    <w:rPr>
      <w:color w:val="A1B1C6" w:themeColor="accent3" w:themeShade="BF"/>
    </w:rPr>
    <w:tblPr>
      <w:tblStyleRowBandSize w:val="1"/>
      <w:tblStyleColBandSize w:val="1"/>
      <w:tblBorders>
        <w:top w:val="single" w:sz="4" w:space="0" w:color="F4F5F8" w:themeColor="accent3" w:themeTint="99"/>
        <w:left w:val="single" w:sz="4" w:space="0" w:color="F4F5F8" w:themeColor="accent3" w:themeTint="99"/>
        <w:bottom w:val="single" w:sz="4" w:space="0" w:color="F4F5F8" w:themeColor="accent3" w:themeTint="99"/>
        <w:right w:val="single" w:sz="4" w:space="0" w:color="F4F5F8" w:themeColor="accent3" w:themeTint="99"/>
        <w:insideH w:val="single" w:sz="4" w:space="0" w:color="F4F5F8" w:themeColor="accent3" w:themeTint="99"/>
        <w:insideV w:val="single" w:sz="4" w:space="0" w:color="F4F5F8" w:themeColor="accent3" w:themeTint="99"/>
      </w:tblBorders>
    </w:tblPr>
    <w:tblStylePr w:type="firstRow">
      <w:rPr>
        <w:b/>
        <w:bCs/>
      </w:rPr>
      <w:tblPr/>
      <w:tcPr>
        <w:tcBorders>
          <w:bottom w:val="single" w:sz="12" w:space="0" w:color="F4F5F8" w:themeColor="accent3" w:themeTint="99"/>
        </w:tcBorders>
      </w:tcPr>
    </w:tblStylePr>
    <w:tblStylePr w:type="lastRow">
      <w:rPr>
        <w:b/>
        <w:bCs/>
      </w:rPr>
      <w:tblPr/>
      <w:tcPr>
        <w:tcBorders>
          <w:top w:val="double" w:sz="4" w:space="0" w:color="F4F5F8" w:themeColor="accent3" w:themeTint="99"/>
        </w:tcBorders>
      </w:tcPr>
    </w:tblStylePr>
    <w:tblStylePr w:type="firstCol">
      <w:rPr>
        <w:b/>
        <w:bCs/>
      </w:rPr>
    </w:tblStylePr>
    <w:tblStylePr w:type="lastCol">
      <w:rPr>
        <w:b/>
        <w:bCs/>
      </w:rPr>
    </w:tblStylePr>
    <w:tblStylePr w:type="band1Vert">
      <w:tblPr/>
      <w:tcPr>
        <w:shd w:val="clear" w:color="auto" w:fill="FBFBFC" w:themeFill="accent3" w:themeFillTint="33"/>
      </w:tcPr>
    </w:tblStylePr>
    <w:tblStylePr w:type="band1Horz">
      <w:tblPr/>
      <w:tcPr>
        <w:shd w:val="clear" w:color="auto" w:fill="FBFBFC" w:themeFill="accent3" w:themeFillTint="33"/>
      </w:tcPr>
    </w:tblStylePr>
  </w:style>
  <w:style w:type="table" w:styleId="GridTable6Colorful-Accent4">
    <w:name w:val="Grid Table 6 Colorful Accent 4"/>
    <w:basedOn w:val="TableNormal"/>
    <w:uiPriority w:val="51"/>
    <w:rsid w:val="004230D9"/>
    <w:pPr>
      <w:spacing w:after="0" w:line="240" w:lineRule="auto"/>
    </w:pPr>
    <w:rPr>
      <w:color w:val="86E5E5" w:themeColor="accent4" w:themeShade="BF"/>
    </w:rPr>
    <w:tblPr>
      <w:tblStyleRowBandSize w:val="1"/>
      <w:tblStyleColBandSize w:val="1"/>
      <w:tblBorders>
        <w:top w:val="single" w:sz="4" w:space="0" w:color="F3FCFC" w:themeColor="accent4" w:themeTint="99"/>
        <w:left w:val="single" w:sz="4" w:space="0" w:color="F3FCFC" w:themeColor="accent4" w:themeTint="99"/>
        <w:bottom w:val="single" w:sz="4" w:space="0" w:color="F3FCFC" w:themeColor="accent4" w:themeTint="99"/>
        <w:right w:val="single" w:sz="4" w:space="0" w:color="F3FCFC" w:themeColor="accent4" w:themeTint="99"/>
        <w:insideH w:val="single" w:sz="4" w:space="0" w:color="F3FCFC" w:themeColor="accent4" w:themeTint="99"/>
        <w:insideV w:val="single" w:sz="4" w:space="0" w:color="F3FCFC" w:themeColor="accent4" w:themeTint="99"/>
      </w:tblBorders>
    </w:tblPr>
    <w:tblStylePr w:type="firstRow">
      <w:rPr>
        <w:b/>
        <w:bCs/>
      </w:rPr>
      <w:tblPr/>
      <w:tcPr>
        <w:tcBorders>
          <w:bottom w:val="single" w:sz="12" w:space="0" w:color="F3FCFC" w:themeColor="accent4" w:themeTint="99"/>
        </w:tcBorders>
      </w:tcPr>
    </w:tblStylePr>
    <w:tblStylePr w:type="lastRow">
      <w:rPr>
        <w:b/>
        <w:bCs/>
      </w:rPr>
      <w:tblPr/>
      <w:tcPr>
        <w:tcBorders>
          <w:top w:val="double" w:sz="4" w:space="0" w:color="F3FCFC" w:themeColor="accent4" w:themeTint="99"/>
        </w:tcBorders>
      </w:tcPr>
    </w:tblStylePr>
    <w:tblStylePr w:type="firstCol">
      <w:rPr>
        <w:b/>
        <w:bCs/>
      </w:rPr>
    </w:tblStylePr>
    <w:tblStylePr w:type="lastCol">
      <w:rPr>
        <w:b/>
        <w:bCs/>
      </w:rPr>
    </w:tblStylePr>
    <w:tblStylePr w:type="band1Vert">
      <w:tblPr/>
      <w:tcPr>
        <w:shd w:val="clear" w:color="auto" w:fill="FBFEFE" w:themeFill="accent4" w:themeFillTint="33"/>
      </w:tcPr>
    </w:tblStylePr>
    <w:tblStylePr w:type="band1Horz">
      <w:tblPr/>
      <w:tcPr>
        <w:shd w:val="clear" w:color="auto" w:fill="FBFEFE" w:themeFill="accent4" w:themeFillTint="33"/>
      </w:tcPr>
    </w:tblStylePr>
  </w:style>
  <w:style w:type="table" w:styleId="GridTable6Colorful-Accent5">
    <w:name w:val="Grid Table 6 Colorful Accent 5"/>
    <w:basedOn w:val="TableNormal"/>
    <w:uiPriority w:val="51"/>
    <w:rsid w:val="004230D9"/>
    <w:pPr>
      <w:spacing w:after="0" w:line="240" w:lineRule="auto"/>
    </w:pPr>
    <w:rPr>
      <w:color w:val="8EB7C6" w:themeColor="accent5" w:themeShade="BF"/>
    </w:rPr>
    <w:tblPr>
      <w:tblStyleRowBandSize w:val="1"/>
      <w:tblStyleColBandSize w:val="1"/>
      <w:tblBorders>
        <w:top w:val="single" w:sz="4" w:space="0" w:color="E9F1F4" w:themeColor="accent5" w:themeTint="99"/>
        <w:left w:val="single" w:sz="4" w:space="0" w:color="E9F1F4" w:themeColor="accent5" w:themeTint="99"/>
        <w:bottom w:val="single" w:sz="4" w:space="0" w:color="E9F1F4" w:themeColor="accent5" w:themeTint="99"/>
        <w:right w:val="single" w:sz="4" w:space="0" w:color="E9F1F4" w:themeColor="accent5" w:themeTint="99"/>
        <w:insideH w:val="single" w:sz="4" w:space="0" w:color="E9F1F4" w:themeColor="accent5" w:themeTint="99"/>
        <w:insideV w:val="single" w:sz="4" w:space="0" w:color="E9F1F4" w:themeColor="accent5" w:themeTint="99"/>
      </w:tblBorders>
    </w:tblPr>
    <w:tblStylePr w:type="firstRow">
      <w:rPr>
        <w:b/>
        <w:bCs/>
      </w:rPr>
      <w:tblPr/>
      <w:tcPr>
        <w:tcBorders>
          <w:bottom w:val="single" w:sz="12" w:space="0" w:color="E9F1F4" w:themeColor="accent5" w:themeTint="99"/>
        </w:tcBorders>
      </w:tcPr>
    </w:tblStylePr>
    <w:tblStylePr w:type="lastRow">
      <w:rPr>
        <w:b/>
        <w:bCs/>
      </w:rPr>
      <w:tblPr/>
      <w:tcPr>
        <w:tcBorders>
          <w:top w:val="double" w:sz="4" w:space="0" w:color="E9F1F4" w:themeColor="accent5" w:themeTint="99"/>
        </w:tcBorders>
      </w:tcPr>
    </w:tblStylePr>
    <w:tblStylePr w:type="firstCol">
      <w:rPr>
        <w:b/>
        <w:bCs/>
      </w:rPr>
    </w:tblStylePr>
    <w:tblStylePr w:type="lastCol">
      <w:rPr>
        <w:b/>
        <w:bCs/>
      </w:rPr>
    </w:tblStylePr>
    <w:tblStylePr w:type="band1Vert">
      <w:tblPr/>
      <w:tcPr>
        <w:shd w:val="clear" w:color="auto" w:fill="F7FAFB" w:themeFill="accent5" w:themeFillTint="33"/>
      </w:tcPr>
    </w:tblStylePr>
    <w:tblStylePr w:type="band1Horz">
      <w:tblPr/>
      <w:tcPr>
        <w:shd w:val="clear" w:color="auto" w:fill="F7FAFB" w:themeFill="accent5" w:themeFillTint="33"/>
      </w:tcPr>
    </w:tblStylePr>
  </w:style>
  <w:style w:type="table" w:styleId="GridTable6Colorful-Accent6">
    <w:name w:val="Grid Table 6 Colorful Accent 6"/>
    <w:basedOn w:val="TableNormal"/>
    <w:uiPriority w:val="51"/>
    <w:rsid w:val="004230D9"/>
    <w:pPr>
      <w:spacing w:after="0" w:line="240" w:lineRule="auto"/>
    </w:pPr>
    <w:rPr>
      <w:color w:val="B5B5B5" w:themeColor="accent6" w:themeShade="BF"/>
    </w:rPr>
    <w:tblPr>
      <w:tblStyleRowBandSize w:val="1"/>
      <w:tblStyleColBandSize w:val="1"/>
      <w:tblBorders>
        <w:top w:val="single" w:sz="4" w:space="0" w:color="F7F7F7" w:themeColor="accent6" w:themeTint="99"/>
        <w:left w:val="single" w:sz="4" w:space="0" w:color="F7F7F7" w:themeColor="accent6" w:themeTint="99"/>
        <w:bottom w:val="single" w:sz="4" w:space="0" w:color="F7F7F7" w:themeColor="accent6" w:themeTint="99"/>
        <w:right w:val="single" w:sz="4" w:space="0" w:color="F7F7F7" w:themeColor="accent6" w:themeTint="99"/>
        <w:insideH w:val="single" w:sz="4" w:space="0" w:color="F7F7F7" w:themeColor="accent6" w:themeTint="99"/>
        <w:insideV w:val="single" w:sz="4" w:space="0" w:color="F7F7F7" w:themeColor="accent6" w:themeTint="99"/>
      </w:tblBorders>
    </w:tblPr>
    <w:tblStylePr w:type="firstRow">
      <w:rPr>
        <w:b/>
        <w:bCs/>
      </w:rPr>
      <w:tblPr/>
      <w:tcPr>
        <w:tcBorders>
          <w:bottom w:val="single" w:sz="12" w:space="0" w:color="F7F7F7" w:themeColor="accent6" w:themeTint="99"/>
        </w:tcBorders>
      </w:tcPr>
    </w:tblStylePr>
    <w:tblStylePr w:type="lastRow">
      <w:rPr>
        <w:b/>
        <w:bCs/>
      </w:rPr>
      <w:tblPr/>
      <w:tcPr>
        <w:tcBorders>
          <w:top w:val="double" w:sz="4" w:space="0" w:color="F7F7F7" w:themeColor="accent6" w:themeTint="99"/>
        </w:tcBorders>
      </w:tcPr>
    </w:tblStylePr>
    <w:tblStylePr w:type="firstCol">
      <w:rPr>
        <w:b/>
        <w:bCs/>
      </w:rPr>
    </w:tblStylePr>
    <w:tblStylePr w:type="lastCol">
      <w:rPr>
        <w:b/>
        <w:bCs/>
      </w:rPr>
    </w:tblStylePr>
    <w:tblStylePr w:type="band1Vert">
      <w:tblPr/>
      <w:tcPr>
        <w:shd w:val="clear" w:color="auto" w:fill="FCFCFC" w:themeFill="accent6" w:themeFillTint="33"/>
      </w:tcPr>
    </w:tblStylePr>
    <w:tblStylePr w:type="band1Horz">
      <w:tblPr/>
      <w:tcPr>
        <w:shd w:val="clear" w:color="auto" w:fill="FCFCFC" w:themeFill="accent6" w:themeFillTint="33"/>
      </w:tcPr>
    </w:tblStylePr>
  </w:style>
  <w:style w:type="table" w:styleId="GridTable7Colorful">
    <w:name w:val="Grid Table 7 Colorful"/>
    <w:basedOn w:val="TableNormal"/>
    <w:uiPriority w:val="52"/>
    <w:rsid w:val="004230D9"/>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4230D9"/>
    <w:pPr>
      <w:spacing w:after="0" w:line="240" w:lineRule="auto"/>
    </w:pPr>
    <w:rPr>
      <w:color w:val="0D294E" w:themeColor="accent1" w:themeShade="BF"/>
    </w:rPr>
    <w:tblPr>
      <w:tblStyleRowBandSize w:val="1"/>
      <w:tblStyleColBandSize w:val="1"/>
      <w:tblBorders>
        <w:top w:val="single" w:sz="4" w:space="0" w:color="3880DD" w:themeColor="accent1" w:themeTint="99"/>
        <w:left w:val="single" w:sz="4" w:space="0" w:color="3880DD" w:themeColor="accent1" w:themeTint="99"/>
        <w:bottom w:val="single" w:sz="4" w:space="0" w:color="3880DD" w:themeColor="accent1" w:themeTint="99"/>
        <w:right w:val="single" w:sz="4" w:space="0" w:color="3880DD" w:themeColor="accent1" w:themeTint="99"/>
        <w:insideH w:val="single" w:sz="4" w:space="0" w:color="3880DD" w:themeColor="accent1" w:themeTint="99"/>
        <w:insideV w:val="single" w:sz="4" w:space="0" w:color="3880DD"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D4F3" w:themeFill="accent1" w:themeFillTint="33"/>
      </w:tcPr>
    </w:tblStylePr>
    <w:tblStylePr w:type="band1Horz">
      <w:tblPr/>
      <w:tcPr>
        <w:shd w:val="clear" w:color="auto" w:fill="BCD4F3" w:themeFill="accent1" w:themeFillTint="33"/>
      </w:tcPr>
    </w:tblStylePr>
    <w:tblStylePr w:type="neCell">
      <w:tblPr/>
      <w:tcPr>
        <w:tcBorders>
          <w:bottom w:val="single" w:sz="4" w:space="0" w:color="3880DD" w:themeColor="accent1" w:themeTint="99"/>
        </w:tcBorders>
      </w:tcPr>
    </w:tblStylePr>
    <w:tblStylePr w:type="nwCell">
      <w:tblPr/>
      <w:tcPr>
        <w:tcBorders>
          <w:bottom w:val="single" w:sz="4" w:space="0" w:color="3880DD" w:themeColor="accent1" w:themeTint="99"/>
        </w:tcBorders>
      </w:tcPr>
    </w:tblStylePr>
    <w:tblStylePr w:type="seCell">
      <w:tblPr/>
      <w:tcPr>
        <w:tcBorders>
          <w:top w:val="single" w:sz="4" w:space="0" w:color="3880DD" w:themeColor="accent1" w:themeTint="99"/>
        </w:tcBorders>
      </w:tcPr>
    </w:tblStylePr>
    <w:tblStylePr w:type="swCell">
      <w:tblPr/>
      <w:tcPr>
        <w:tcBorders>
          <w:top w:val="single" w:sz="4" w:space="0" w:color="3880DD" w:themeColor="accent1" w:themeTint="99"/>
        </w:tcBorders>
      </w:tcPr>
    </w:tblStylePr>
  </w:style>
  <w:style w:type="table" w:styleId="GridTable7Colorful-Accent2">
    <w:name w:val="Grid Table 7 Colorful Accent 2"/>
    <w:basedOn w:val="TableNormal"/>
    <w:uiPriority w:val="52"/>
    <w:rsid w:val="004230D9"/>
    <w:pPr>
      <w:spacing w:after="0" w:line="240" w:lineRule="auto"/>
    </w:pPr>
    <w:rPr>
      <w:color w:val="004C98" w:themeColor="accent2" w:themeShade="BF"/>
    </w:rPr>
    <w:tblPr>
      <w:tblStyleRowBandSize w:val="1"/>
      <w:tblStyleColBandSize w:val="1"/>
      <w:tblBorders>
        <w:top w:val="single" w:sz="4" w:space="0" w:color="47A2FF" w:themeColor="accent2" w:themeTint="99"/>
        <w:left w:val="single" w:sz="4" w:space="0" w:color="47A2FF" w:themeColor="accent2" w:themeTint="99"/>
        <w:bottom w:val="single" w:sz="4" w:space="0" w:color="47A2FF" w:themeColor="accent2" w:themeTint="99"/>
        <w:right w:val="single" w:sz="4" w:space="0" w:color="47A2FF" w:themeColor="accent2" w:themeTint="99"/>
        <w:insideH w:val="single" w:sz="4" w:space="0" w:color="47A2FF" w:themeColor="accent2" w:themeTint="99"/>
        <w:insideV w:val="single" w:sz="4" w:space="0" w:color="47A2FF"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E0FF" w:themeFill="accent2" w:themeFillTint="33"/>
      </w:tcPr>
    </w:tblStylePr>
    <w:tblStylePr w:type="band1Horz">
      <w:tblPr/>
      <w:tcPr>
        <w:shd w:val="clear" w:color="auto" w:fill="C1E0FF" w:themeFill="accent2" w:themeFillTint="33"/>
      </w:tcPr>
    </w:tblStylePr>
    <w:tblStylePr w:type="neCell">
      <w:tblPr/>
      <w:tcPr>
        <w:tcBorders>
          <w:bottom w:val="single" w:sz="4" w:space="0" w:color="47A2FF" w:themeColor="accent2" w:themeTint="99"/>
        </w:tcBorders>
      </w:tcPr>
    </w:tblStylePr>
    <w:tblStylePr w:type="nwCell">
      <w:tblPr/>
      <w:tcPr>
        <w:tcBorders>
          <w:bottom w:val="single" w:sz="4" w:space="0" w:color="47A2FF" w:themeColor="accent2" w:themeTint="99"/>
        </w:tcBorders>
      </w:tcPr>
    </w:tblStylePr>
    <w:tblStylePr w:type="seCell">
      <w:tblPr/>
      <w:tcPr>
        <w:tcBorders>
          <w:top w:val="single" w:sz="4" w:space="0" w:color="47A2FF" w:themeColor="accent2" w:themeTint="99"/>
        </w:tcBorders>
      </w:tcPr>
    </w:tblStylePr>
    <w:tblStylePr w:type="swCell">
      <w:tblPr/>
      <w:tcPr>
        <w:tcBorders>
          <w:top w:val="single" w:sz="4" w:space="0" w:color="47A2FF" w:themeColor="accent2" w:themeTint="99"/>
        </w:tcBorders>
      </w:tcPr>
    </w:tblStylePr>
  </w:style>
  <w:style w:type="table" w:styleId="GridTable7Colorful-Accent3">
    <w:name w:val="Grid Table 7 Colorful Accent 3"/>
    <w:basedOn w:val="TableNormal"/>
    <w:uiPriority w:val="52"/>
    <w:rsid w:val="004230D9"/>
    <w:pPr>
      <w:spacing w:after="0" w:line="240" w:lineRule="auto"/>
    </w:pPr>
    <w:rPr>
      <w:color w:val="A1B1C6" w:themeColor="accent3" w:themeShade="BF"/>
    </w:rPr>
    <w:tblPr>
      <w:tblStyleRowBandSize w:val="1"/>
      <w:tblStyleColBandSize w:val="1"/>
      <w:tblBorders>
        <w:top w:val="single" w:sz="4" w:space="0" w:color="F4F5F8" w:themeColor="accent3" w:themeTint="99"/>
        <w:left w:val="single" w:sz="4" w:space="0" w:color="F4F5F8" w:themeColor="accent3" w:themeTint="99"/>
        <w:bottom w:val="single" w:sz="4" w:space="0" w:color="F4F5F8" w:themeColor="accent3" w:themeTint="99"/>
        <w:right w:val="single" w:sz="4" w:space="0" w:color="F4F5F8" w:themeColor="accent3" w:themeTint="99"/>
        <w:insideH w:val="single" w:sz="4" w:space="0" w:color="F4F5F8" w:themeColor="accent3" w:themeTint="99"/>
        <w:insideV w:val="single" w:sz="4" w:space="0" w:color="F4F5F8"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BFC" w:themeFill="accent3" w:themeFillTint="33"/>
      </w:tcPr>
    </w:tblStylePr>
    <w:tblStylePr w:type="band1Horz">
      <w:tblPr/>
      <w:tcPr>
        <w:shd w:val="clear" w:color="auto" w:fill="FBFBFC" w:themeFill="accent3" w:themeFillTint="33"/>
      </w:tcPr>
    </w:tblStylePr>
    <w:tblStylePr w:type="neCell">
      <w:tblPr/>
      <w:tcPr>
        <w:tcBorders>
          <w:bottom w:val="single" w:sz="4" w:space="0" w:color="F4F5F8" w:themeColor="accent3" w:themeTint="99"/>
        </w:tcBorders>
      </w:tcPr>
    </w:tblStylePr>
    <w:tblStylePr w:type="nwCell">
      <w:tblPr/>
      <w:tcPr>
        <w:tcBorders>
          <w:bottom w:val="single" w:sz="4" w:space="0" w:color="F4F5F8" w:themeColor="accent3" w:themeTint="99"/>
        </w:tcBorders>
      </w:tcPr>
    </w:tblStylePr>
    <w:tblStylePr w:type="seCell">
      <w:tblPr/>
      <w:tcPr>
        <w:tcBorders>
          <w:top w:val="single" w:sz="4" w:space="0" w:color="F4F5F8" w:themeColor="accent3" w:themeTint="99"/>
        </w:tcBorders>
      </w:tcPr>
    </w:tblStylePr>
    <w:tblStylePr w:type="swCell">
      <w:tblPr/>
      <w:tcPr>
        <w:tcBorders>
          <w:top w:val="single" w:sz="4" w:space="0" w:color="F4F5F8" w:themeColor="accent3" w:themeTint="99"/>
        </w:tcBorders>
      </w:tcPr>
    </w:tblStylePr>
  </w:style>
  <w:style w:type="table" w:styleId="GridTable7Colorful-Accent4">
    <w:name w:val="Grid Table 7 Colorful Accent 4"/>
    <w:basedOn w:val="TableNormal"/>
    <w:uiPriority w:val="52"/>
    <w:rsid w:val="004230D9"/>
    <w:pPr>
      <w:spacing w:after="0" w:line="240" w:lineRule="auto"/>
    </w:pPr>
    <w:rPr>
      <w:color w:val="86E5E5" w:themeColor="accent4" w:themeShade="BF"/>
    </w:rPr>
    <w:tblPr>
      <w:tblStyleRowBandSize w:val="1"/>
      <w:tblStyleColBandSize w:val="1"/>
      <w:tblBorders>
        <w:top w:val="single" w:sz="4" w:space="0" w:color="F3FCFC" w:themeColor="accent4" w:themeTint="99"/>
        <w:left w:val="single" w:sz="4" w:space="0" w:color="F3FCFC" w:themeColor="accent4" w:themeTint="99"/>
        <w:bottom w:val="single" w:sz="4" w:space="0" w:color="F3FCFC" w:themeColor="accent4" w:themeTint="99"/>
        <w:right w:val="single" w:sz="4" w:space="0" w:color="F3FCFC" w:themeColor="accent4" w:themeTint="99"/>
        <w:insideH w:val="single" w:sz="4" w:space="0" w:color="F3FCFC" w:themeColor="accent4" w:themeTint="99"/>
        <w:insideV w:val="single" w:sz="4" w:space="0" w:color="F3FCFC"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EFE" w:themeFill="accent4" w:themeFillTint="33"/>
      </w:tcPr>
    </w:tblStylePr>
    <w:tblStylePr w:type="band1Horz">
      <w:tblPr/>
      <w:tcPr>
        <w:shd w:val="clear" w:color="auto" w:fill="FBFEFE" w:themeFill="accent4" w:themeFillTint="33"/>
      </w:tcPr>
    </w:tblStylePr>
    <w:tblStylePr w:type="neCell">
      <w:tblPr/>
      <w:tcPr>
        <w:tcBorders>
          <w:bottom w:val="single" w:sz="4" w:space="0" w:color="F3FCFC" w:themeColor="accent4" w:themeTint="99"/>
        </w:tcBorders>
      </w:tcPr>
    </w:tblStylePr>
    <w:tblStylePr w:type="nwCell">
      <w:tblPr/>
      <w:tcPr>
        <w:tcBorders>
          <w:bottom w:val="single" w:sz="4" w:space="0" w:color="F3FCFC" w:themeColor="accent4" w:themeTint="99"/>
        </w:tcBorders>
      </w:tcPr>
    </w:tblStylePr>
    <w:tblStylePr w:type="seCell">
      <w:tblPr/>
      <w:tcPr>
        <w:tcBorders>
          <w:top w:val="single" w:sz="4" w:space="0" w:color="F3FCFC" w:themeColor="accent4" w:themeTint="99"/>
        </w:tcBorders>
      </w:tcPr>
    </w:tblStylePr>
    <w:tblStylePr w:type="swCell">
      <w:tblPr/>
      <w:tcPr>
        <w:tcBorders>
          <w:top w:val="single" w:sz="4" w:space="0" w:color="F3FCFC" w:themeColor="accent4" w:themeTint="99"/>
        </w:tcBorders>
      </w:tcPr>
    </w:tblStylePr>
  </w:style>
  <w:style w:type="table" w:styleId="GridTable7Colorful-Accent5">
    <w:name w:val="Grid Table 7 Colorful Accent 5"/>
    <w:basedOn w:val="TableNormal"/>
    <w:uiPriority w:val="52"/>
    <w:rsid w:val="004230D9"/>
    <w:pPr>
      <w:spacing w:after="0" w:line="240" w:lineRule="auto"/>
    </w:pPr>
    <w:rPr>
      <w:color w:val="8EB7C6" w:themeColor="accent5" w:themeShade="BF"/>
    </w:rPr>
    <w:tblPr>
      <w:tblStyleRowBandSize w:val="1"/>
      <w:tblStyleColBandSize w:val="1"/>
      <w:tblBorders>
        <w:top w:val="single" w:sz="4" w:space="0" w:color="E9F1F4" w:themeColor="accent5" w:themeTint="99"/>
        <w:left w:val="single" w:sz="4" w:space="0" w:color="E9F1F4" w:themeColor="accent5" w:themeTint="99"/>
        <w:bottom w:val="single" w:sz="4" w:space="0" w:color="E9F1F4" w:themeColor="accent5" w:themeTint="99"/>
        <w:right w:val="single" w:sz="4" w:space="0" w:color="E9F1F4" w:themeColor="accent5" w:themeTint="99"/>
        <w:insideH w:val="single" w:sz="4" w:space="0" w:color="E9F1F4" w:themeColor="accent5" w:themeTint="99"/>
        <w:insideV w:val="single" w:sz="4" w:space="0" w:color="E9F1F4"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7FAFB" w:themeFill="accent5" w:themeFillTint="33"/>
      </w:tcPr>
    </w:tblStylePr>
    <w:tblStylePr w:type="band1Horz">
      <w:tblPr/>
      <w:tcPr>
        <w:shd w:val="clear" w:color="auto" w:fill="F7FAFB" w:themeFill="accent5" w:themeFillTint="33"/>
      </w:tcPr>
    </w:tblStylePr>
    <w:tblStylePr w:type="neCell">
      <w:tblPr/>
      <w:tcPr>
        <w:tcBorders>
          <w:bottom w:val="single" w:sz="4" w:space="0" w:color="E9F1F4" w:themeColor="accent5" w:themeTint="99"/>
        </w:tcBorders>
      </w:tcPr>
    </w:tblStylePr>
    <w:tblStylePr w:type="nwCell">
      <w:tblPr/>
      <w:tcPr>
        <w:tcBorders>
          <w:bottom w:val="single" w:sz="4" w:space="0" w:color="E9F1F4" w:themeColor="accent5" w:themeTint="99"/>
        </w:tcBorders>
      </w:tcPr>
    </w:tblStylePr>
    <w:tblStylePr w:type="seCell">
      <w:tblPr/>
      <w:tcPr>
        <w:tcBorders>
          <w:top w:val="single" w:sz="4" w:space="0" w:color="E9F1F4" w:themeColor="accent5" w:themeTint="99"/>
        </w:tcBorders>
      </w:tcPr>
    </w:tblStylePr>
    <w:tblStylePr w:type="swCell">
      <w:tblPr/>
      <w:tcPr>
        <w:tcBorders>
          <w:top w:val="single" w:sz="4" w:space="0" w:color="E9F1F4" w:themeColor="accent5" w:themeTint="99"/>
        </w:tcBorders>
      </w:tcPr>
    </w:tblStylePr>
  </w:style>
  <w:style w:type="table" w:styleId="GridTable7Colorful-Accent6">
    <w:name w:val="Grid Table 7 Colorful Accent 6"/>
    <w:basedOn w:val="TableNormal"/>
    <w:uiPriority w:val="52"/>
    <w:rsid w:val="004230D9"/>
    <w:pPr>
      <w:spacing w:after="0" w:line="240" w:lineRule="auto"/>
    </w:pPr>
    <w:rPr>
      <w:color w:val="B5B5B5" w:themeColor="accent6" w:themeShade="BF"/>
    </w:rPr>
    <w:tblPr>
      <w:tblStyleRowBandSize w:val="1"/>
      <w:tblStyleColBandSize w:val="1"/>
      <w:tblBorders>
        <w:top w:val="single" w:sz="4" w:space="0" w:color="F7F7F7" w:themeColor="accent6" w:themeTint="99"/>
        <w:left w:val="single" w:sz="4" w:space="0" w:color="F7F7F7" w:themeColor="accent6" w:themeTint="99"/>
        <w:bottom w:val="single" w:sz="4" w:space="0" w:color="F7F7F7" w:themeColor="accent6" w:themeTint="99"/>
        <w:right w:val="single" w:sz="4" w:space="0" w:color="F7F7F7" w:themeColor="accent6" w:themeTint="99"/>
        <w:insideH w:val="single" w:sz="4" w:space="0" w:color="F7F7F7" w:themeColor="accent6" w:themeTint="99"/>
        <w:insideV w:val="single" w:sz="4" w:space="0" w:color="F7F7F7"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FCFC" w:themeFill="accent6" w:themeFillTint="33"/>
      </w:tcPr>
    </w:tblStylePr>
    <w:tblStylePr w:type="band1Horz">
      <w:tblPr/>
      <w:tcPr>
        <w:shd w:val="clear" w:color="auto" w:fill="FCFCFC" w:themeFill="accent6" w:themeFillTint="33"/>
      </w:tcPr>
    </w:tblStylePr>
    <w:tblStylePr w:type="neCell">
      <w:tblPr/>
      <w:tcPr>
        <w:tcBorders>
          <w:bottom w:val="single" w:sz="4" w:space="0" w:color="F7F7F7" w:themeColor="accent6" w:themeTint="99"/>
        </w:tcBorders>
      </w:tcPr>
    </w:tblStylePr>
    <w:tblStylePr w:type="nwCell">
      <w:tblPr/>
      <w:tcPr>
        <w:tcBorders>
          <w:bottom w:val="single" w:sz="4" w:space="0" w:color="F7F7F7" w:themeColor="accent6" w:themeTint="99"/>
        </w:tcBorders>
      </w:tcPr>
    </w:tblStylePr>
    <w:tblStylePr w:type="seCell">
      <w:tblPr/>
      <w:tcPr>
        <w:tcBorders>
          <w:top w:val="single" w:sz="4" w:space="0" w:color="F7F7F7" w:themeColor="accent6" w:themeTint="99"/>
        </w:tcBorders>
      </w:tcPr>
    </w:tblStylePr>
    <w:tblStylePr w:type="swCell">
      <w:tblPr/>
      <w:tcPr>
        <w:tcBorders>
          <w:top w:val="single" w:sz="4" w:space="0" w:color="F7F7F7" w:themeColor="accent6" w:themeTint="99"/>
        </w:tcBorders>
      </w:tcPr>
    </w:tblStylePr>
  </w:style>
  <w:style w:type="character" w:styleId="HTMLSample">
    <w:name w:val="HTML Sample"/>
    <w:basedOn w:val="DefaultParagraphFont"/>
    <w:uiPriority w:val="99"/>
    <w:semiHidden/>
    <w:rsid w:val="004230D9"/>
    <w:rPr>
      <w:rFonts w:ascii="Consolas" w:hAnsi="Consolas" w:cs="Times New Roman"/>
      <w:sz w:val="24"/>
      <w:szCs w:val="24"/>
    </w:rPr>
  </w:style>
  <w:style w:type="paragraph" w:styleId="Index2">
    <w:name w:val="index 2"/>
    <w:basedOn w:val="Normal"/>
    <w:next w:val="Normal"/>
    <w:autoRedefine/>
    <w:uiPriority w:val="99"/>
    <w:semiHidden/>
    <w:rsid w:val="004230D9"/>
    <w:pPr>
      <w:spacing w:line="240" w:lineRule="auto"/>
      <w:ind w:left="480" w:hanging="240"/>
    </w:pPr>
  </w:style>
  <w:style w:type="paragraph" w:styleId="Index3">
    <w:name w:val="index 3"/>
    <w:basedOn w:val="Normal"/>
    <w:next w:val="Normal"/>
    <w:autoRedefine/>
    <w:uiPriority w:val="99"/>
    <w:semiHidden/>
    <w:rsid w:val="004230D9"/>
    <w:pPr>
      <w:spacing w:line="240" w:lineRule="auto"/>
      <w:ind w:left="720" w:hanging="240"/>
    </w:pPr>
  </w:style>
  <w:style w:type="paragraph" w:styleId="Index4">
    <w:name w:val="index 4"/>
    <w:basedOn w:val="Normal"/>
    <w:next w:val="Normal"/>
    <w:autoRedefine/>
    <w:uiPriority w:val="99"/>
    <w:semiHidden/>
    <w:rsid w:val="004230D9"/>
    <w:pPr>
      <w:spacing w:line="240" w:lineRule="auto"/>
      <w:ind w:left="960" w:hanging="240"/>
    </w:pPr>
  </w:style>
  <w:style w:type="paragraph" w:styleId="Index5">
    <w:name w:val="index 5"/>
    <w:basedOn w:val="Normal"/>
    <w:next w:val="Normal"/>
    <w:autoRedefine/>
    <w:uiPriority w:val="99"/>
    <w:semiHidden/>
    <w:rsid w:val="004230D9"/>
    <w:pPr>
      <w:spacing w:line="240" w:lineRule="auto"/>
      <w:ind w:left="1200" w:hanging="240"/>
    </w:pPr>
  </w:style>
  <w:style w:type="paragraph" w:styleId="Index6">
    <w:name w:val="index 6"/>
    <w:basedOn w:val="Normal"/>
    <w:next w:val="Normal"/>
    <w:autoRedefine/>
    <w:uiPriority w:val="99"/>
    <w:semiHidden/>
    <w:rsid w:val="004230D9"/>
    <w:pPr>
      <w:spacing w:line="240" w:lineRule="auto"/>
      <w:ind w:left="1440" w:hanging="240"/>
    </w:pPr>
  </w:style>
  <w:style w:type="paragraph" w:styleId="Index7">
    <w:name w:val="index 7"/>
    <w:basedOn w:val="Normal"/>
    <w:next w:val="Normal"/>
    <w:autoRedefine/>
    <w:uiPriority w:val="99"/>
    <w:semiHidden/>
    <w:rsid w:val="004230D9"/>
    <w:pPr>
      <w:spacing w:line="240" w:lineRule="auto"/>
      <w:ind w:left="1680" w:hanging="240"/>
    </w:pPr>
  </w:style>
  <w:style w:type="paragraph" w:styleId="Index8">
    <w:name w:val="index 8"/>
    <w:basedOn w:val="Normal"/>
    <w:next w:val="Normal"/>
    <w:autoRedefine/>
    <w:uiPriority w:val="99"/>
    <w:semiHidden/>
    <w:rsid w:val="004230D9"/>
    <w:pPr>
      <w:spacing w:line="240" w:lineRule="auto"/>
      <w:ind w:left="1920" w:hanging="240"/>
    </w:pPr>
  </w:style>
  <w:style w:type="paragraph" w:styleId="Index9">
    <w:name w:val="index 9"/>
    <w:basedOn w:val="Normal"/>
    <w:next w:val="Normal"/>
    <w:autoRedefine/>
    <w:uiPriority w:val="99"/>
    <w:semiHidden/>
    <w:rsid w:val="004230D9"/>
    <w:pPr>
      <w:spacing w:line="240" w:lineRule="auto"/>
      <w:ind w:left="2160" w:hanging="240"/>
    </w:pPr>
  </w:style>
  <w:style w:type="table" w:styleId="LightGrid">
    <w:name w:val="Light Grid"/>
    <w:basedOn w:val="TableNormal"/>
    <w:uiPriority w:val="62"/>
    <w:semiHidden/>
    <w:unhideWhenUsed/>
    <w:rsid w:val="004230D9"/>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4230D9"/>
    <w:pPr>
      <w:spacing w:after="0" w:line="240" w:lineRule="auto"/>
    </w:pPr>
    <w:tblPr>
      <w:tblStyleRowBandSize w:val="1"/>
      <w:tblStyleColBandSize w:val="1"/>
      <w:tblBorders>
        <w:top w:val="single" w:sz="8" w:space="0" w:color="123869" w:themeColor="accent1"/>
        <w:left w:val="single" w:sz="8" w:space="0" w:color="123869" w:themeColor="accent1"/>
        <w:bottom w:val="single" w:sz="8" w:space="0" w:color="123869" w:themeColor="accent1"/>
        <w:right w:val="single" w:sz="8" w:space="0" w:color="123869" w:themeColor="accent1"/>
        <w:insideH w:val="single" w:sz="8" w:space="0" w:color="123869" w:themeColor="accent1"/>
        <w:insideV w:val="single" w:sz="8" w:space="0" w:color="123869"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23869" w:themeColor="accent1"/>
          <w:left w:val="single" w:sz="8" w:space="0" w:color="123869" w:themeColor="accent1"/>
          <w:bottom w:val="single" w:sz="18" w:space="0" w:color="123869" w:themeColor="accent1"/>
          <w:right w:val="single" w:sz="8" w:space="0" w:color="123869" w:themeColor="accent1"/>
          <w:insideH w:val="nil"/>
          <w:insideV w:val="single" w:sz="8" w:space="0" w:color="123869"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23869" w:themeColor="accent1"/>
          <w:left w:val="single" w:sz="8" w:space="0" w:color="123869" w:themeColor="accent1"/>
          <w:bottom w:val="single" w:sz="8" w:space="0" w:color="123869" w:themeColor="accent1"/>
          <w:right w:val="single" w:sz="8" w:space="0" w:color="123869" w:themeColor="accent1"/>
          <w:insideH w:val="nil"/>
          <w:insideV w:val="single" w:sz="8" w:space="0" w:color="123869"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23869" w:themeColor="accent1"/>
          <w:left w:val="single" w:sz="8" w:space="0" w:color="123869" w:themeColor="accent1"/>
          <w:bottom w:val="single" w:sz="8" w:space="0" w:color="123869" w:themeColor="accent1"/>
          <w:right w:val="single" w:sz="8" w:space="0" w:color="123869" w:themeColor="accent1"/>
        </w:tcBorders>
      </w:tcPr>
    </w:tblStylePr>
    <w:tblStylePr w:type="band1Vert">
      <w:tblPr/>
      <w:tcPr>
        <w:tcBorders>
          <w:top w:val="single" w:sz="8" w:space="0" w:color="123869" w:themeColor="accent1"/>
          <w:left w:val="single" w:sz="8" w:space="0" w:color="123869" w:themeColor="accent1"/>
          <w:bottom w:val="single" w:sz="8" w:space="0" w:color="123869" w:themeColor="accent1"/>
          <w:right w:val="single" w:sz="8" w:space="0" w:color="123869" w:themeColor="accent1"/>
        </w:tcBorders>
        <w:shd w:val="clear" w:color="auto" w:fill="ADCAF1" w:themeFill="accent1" w:themeFillTint="3F"/>
      </w:tcPr>
    </w:tblStylePr>
    <w:tblStylePr w:type="band1Horz">
      <w:tblPr/>
      <w:tcPr>
        <w:tcBorders>
          <w:top w:val="single" w:sz="8" w:space="0" w:color="123869" w:themeColor="accent1"/>
          <w:left w:val="single" w:sz="8" w:space="0" w:color="123869" w:themeColor="accent1"/>
          <w:bottom w:val="single" w:sz="8" w:space="0" w:color="123869" w:themeColor="accent1"/>
          <w:right w:val="single" w:sz="8" w:space="0" w:color="123869" w:themeColor="accent1"/>
          <w:insideV w:val="single" w:sz="8" w:space="0" w:color="123869" w:themeColor="accent1"/>
        </w:tcBorders>
        <w:shd w:val="clear" w:color="auto" w:fill="ADCAF1" w:themeFill="accent1" w:themeFillTint="3F"/>
      </w:tcPr>
    </w:tblStylePr>
    <w:tblStylePr w:type="band2Horz">
      <w:tblPr/>
      <w:tcPr>
        <w:tcBorders>
          <w:top w:val="single" w:sz="8" w:space="0" w:color="123869" w:themeColor="accent1"/>
          <w:left w:val="single" w:sz="8" w:space="0" w:color="123869" w:themeColor="accent1"/>
          <w:bottom w:val="single" w:sz="8" w:space="0" w:color="123869" w:themeColor="accent1"/>
          <w:right w:val="single" w:sz="8" w:space="0" w:color="123869" w:themeColor="accent1"/>
          <w:insideV w:val="single" w:sz="8" w:space="0" w:color="123869" w:themeColor="accent1"/>
        </w:tcBorders>
      </w:tcPr>
    </w:tblStylePr>
  </w:style>
  <w:style w:type="table" w:styleId="LightGrid-Accent2">
    <w:name w:val="Light Grid Accent 2"/>
    <w:basedOn w:val="TableNormal"/>
    <w:uiPriority w:val="62"/>
    <w:semiHidden/>
    <w:unhideWhenUsed/>
    <w:rsid w:val="004230D9"/>
    <w:pPr>
      <w:spacing w:after="0" w:line="240" w:lineRule="auto"/>
    </w:pPr>
    <w:tblPr>
      <w:tblStyleRowBandSize w:val="1"/>
      <w:tblStyleColBandSize w:val="1"/>
      <w:tblBorders>
        <w:top w:val="single" w:sz="8" w:space="0" w:color="0066CC" w:themeColor="accent2"/>
        <w:left w:val="single" w:sz="8" w:space="0" w:color="0066CC" w:themeColor="accent2"/>
        <w:bottom w:val="single" w:sz="8" w:space="0" w:color="0066CC" w:themeColor="accent2"/>
        <w:right w:val="single" w:sz="8" w:space="0" w:color="0066CC" w:themeColor="accent2"/>
        <w:insideH w:val="single" w:sz="8" w:space="0" w:color="0066CC" w:themeColor="accent2"/>
        <w:insideV w:val="single" w:sz="8" w:space="0" w:color="0066CC"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66CC" w:themeColor="accent2"/>
          <w:left w:val="single" w:sz="8" w:space="0" w:color="0066CC" w:themeColor="accent2"/>
          <w:bottom w:val="single" w:sz="18" w:space="0" w:color="0066CC" w:themeColor="accent2"/>
          <w:right w:val="single" w:sz="8" w:space="0" w:color="0066CC" w:themeColor="accent2"/>
          <w:insideH w:val="nil"/>
          <w:insideV w:val="single" w:sz="8" w:space="0" w:color="0066CC"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66CC" w:themeColor="accent2"/>
          <w:left w:val="single" w:sz="8" w:space="0" w:color="0066CC" w:themeColor="accent2"/>
          <w:bottom w:val="single" w:sz="8" w:space="0" w:color="0066CC" w:themeColor="accent2"/>
          <w:right w:val="single" w:sz="8" w:space="0" w:color="0066CC" w:themeColor="accent2"/>
          <w:insideH w:val="nil"/>
          <w:insideV w:val="single" w:sz="8" w:space="0" w:color="0066CC"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66CC" w:themeColor="accent2"/>
          <w:left w:val="single" w:sz="8" w:space="0" w:color="0066CC" w:themeColor="accent2"/>
          <w:bottom w:val="single" w:sz="8" w:space="0" w:color="0066CC" w:themeColor="accent2"/>
          <w:right w:val="single" w:sz="8" w:space="0" w:color="0066CC" w:themeColor="accent2"/>
        </w:tcBorders>
      </w:tcPr>
    </w:tblStylePr>
    <w:tblStylePr w:type="band1Vert">
      <w:tblPr/>
      <w:tcPr>
        <w:tcBorders>
          <w:top w:val="single" w:sz="8" w:space="0" w:color="0066CC" w:themeColor="accent2"/>
          <w:left w:val="single" w:sz="8" w:space="0" w:color="0066CC" w:themeColor="accent2"/>
          <w:bottom w:val="single" w:sz="8" w:space="0" w:color="0066CC" w:themeColor="accent2"/>
          <w:right w:val="single" w:sz="8" w:space="0" w:color="0066CC" w:themeColor="accent2"/>
        </w:tcBorders>
        <w:shd w:val="clear" w:color="auto" w:fill="B3D9FF" w:themeFill="accent2" w:themeFillTint="3F"/>
      </w:tcPr>
    </w:tblStylePr>
    <w:tblStylePr w:type="band1Horz">
      <w:tblPr/>
      <w:tcPr>
        <w:tcBorders>
          <w:top w:val="single" w:sz="8" w:space="0" w:color="0066CC" w:themeColor="accent2"/>
          <w:left w:val="single" w:sz="8" w:space="0" w:color="0066CC" w:themeColor="accent2"/>
          <w:bottom w:val="single" w:sz="8" w:space="0" w:color="0066CC" w:themeColor="accent2"/>
          <w:right w:val="single" w:sz="8" w:space="0" w:color="0066CC" w:themeColor="accent2"/>
          <w:insideV w:val="single" w:sz="8" w:space="0" w:color="0066CC" w:themeColor="accent2"/>
        </w:tcBorders>
        <w:shd w:val="clear" w:color="auto" w:fill="B3D9FF" w:themeFill="accent2" w:themeFillTint="3F"/>
      </w:tcPr>
    </w:tblStylePr>
    <w:tblStylePr w:type="band2Horz">
      <w:tblPr/>
      <w:tcPr>
        <w:tcBorders>
          <w:top w:val="single" w:sz="8" w:space="0" w:color="0066CC" w:themeColor="accent2"/>
          <w:left w:val="single" w:sz="8" w:space="0" w:color="0066CC" w:themeColor="accent2"/>
          <w:bottom w:val="single" w:sz="8" w:space="0" w:color="0066CC" w:themeColor="accent2"/>
          <w:right w:val="single" w:sz="8" w:space="0" w:color="0066CC" w:themeColor="accent2"/>
          <w:insideV w:val="single" w:sz="8" w:space="0" w:color="0066CC" w:themeColor="accent2"/>
        </w:tcBorders>
      </w:tcPr>
    </w:tblStylePr>
  </w:style>
  <w:style w:type="table" w:styleId="LightGrid-Accent3">
    <w:name w:val="Light Grid Accent 3"/>
    <w:basedOn w:val="TableNormal"/>
    <w:uiPriority w:val="62"/>
    <w:semiHidden/>
    <w:unhideWhenUsed/>
    <w:rsid w:val="004230D9"/>
    <w:pPr>
      <w:spacing w:after="0" w:line="240" w:lineRule="auto"/>
    </w:pPr>
    <w:tblPr>
      <w:tblStyleRowBandSize w:val="1"/>
      <w:tblStyleColBandSize w:val="1"/>
      <w:tblBorders>
        <w:top w:val="single" w:sz="8" w:space="0" w:color="EDF0F4" w:themeColor="accent3"/>
        <w:left w:val="single" w:sz="8" w:space="0" w:color="EDF0F4" w:themeColor="accent3"/>
        <w:bottom w:val="single" w:sz="8" w:space="0" w:color="EDF0F4" w:themeColor="accent3"/>
        <w:right w:val="single" w:sz="8" w:space="0" w:color="EDF0F4" w:themeColor="accent3"/>
        <w:insideH w:val="single" w:sz="8" w:space="0" w:color="EDF0F4" w:themeColor="accent3"/>
        <w:insideV w:val="single" w:sz="8" w:space="0" w:color="EDF0F4"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DF0F4" w:themeColor="accent3"/>
          <w:left w:val="single" w:sz="8" w:space="0" w:color="EDF0F4" w:themeColor="accent3"/>
          <w:bottom w:val="single" w:sz="18" w:space="0" w:color="EDF0F4" w:themeColor="accent3"/>
          <w:right w:val="single" w:sz="8" w:space="0" w:color="EDF0F4" w:themeColor="accent3"/>
          <w:insideH w:val="nil"/>
          <w:insideV w:val="single" w:sz="8" w:space="0" w:color="EDF0F4"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DF0F4" w:themeColor="accent3"/>
          <w:left w:val="single" w:sz="8" w:space="0" w:color="EDF0F4" w:themeColor="accent3"/>
          <w:bottom w:val="single" w:sz="8" w:space="0" w:color="EDF0F4" w:themeColor="accent3"/>
          <w:right w:val="single" w:sz="8" w:space="0" w:color="EDF0F4" w:themeColor="accent3"/>
          <w:insideH w:val="nil"/>
          <w:insideV w:val="single" w:sz="8" w:space="0" w:color="EDF0F4"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DF0F4" w:themeColor="accent3"/>
          <w:left w:val="single" w:sz="8" w:space="0" w:color="EDF0F4" w:themeColor="accent3"/>
          <w:bottom w:val="single" w:sz="8" w:space="0" w:color="EDF0F4" w:themeColor="accent3"/>
          <w:right w:val="single" w:sz="8" w:space="0" w:color="EDF0F4" w:themeColor="accent3"/>
        </w:tcBorders>
      </w:tcPr>
    </w:tblStylePr>
    <w:tblStylePr w:type="band1Vert">
      <w:tblPr/>
      <w:tcPr>
        <w:tcBorders>
          <w:top w:val="single" w:sz="8" w:space="0" w:color="EDF0F4" w:themeColor="accent3"/>
          <w:left w:val="single" w:sz="8" w:space="0" w:color="EDF0F4" w:themeColor="accent3"/>
          <w:bottom w:val="single" w:sz="8" w:space="0" w:color="EDF0F4" w:themeColor="accent3"/>
          <w:right w:val="single" w:sz="8" w:space="0" w:color="EDF0F4" w:themeColor="accent3"/>
        </w:tcBorders>
        <w:shd w:val="clear" w:color="auto" w:fill="FAFBFC" w:themeFill="accent3" w:themeFillTint="3F"/>
      </w:tcPr>
    </w:tblStylePr>
    <w:tblStylePr w:type="band1Horz">
      <w:tblPr/>
      <w:tcPr>
        <w:tcBorders>
          <w:top w:val="single" w:sz="8" w:space="0" w:color="EDF0F4" w:themeColor="accent3"/>
          <w:left w:val="single" w:sz="8" w:space="0" w:color="EDF0F4" w:themeColor="accent3"/>
          <w:bottom w:val="single" w:sz="8" w:space="0" w:color="EDF0F4" w:themeColor="accent3"/>
          <w:right w:val="single" w:sz="8" w:space="0" w:color="EDF0F4" w:themeColor="accent3"/>
          <w:insideV w:val="single" w:sz="8" w:space="0" w:color="EDF0F4" w:themeColor="accent3"/>
        </w:tcBorders>
        <w:shd w:val="clear" w:color="auto" w:fill="FAFBFC" w:themeFill="accent3" w:themeFillTint="3F"/>
      </w:tcPr>
    </w:tblStylePr>
    <w:tblStylePr w:type="band2Horz">
      <w:tblPr/>
      <w:tcPr>
        <w:tcBorders>
          <w:top w:val="single" w:sz="8" w:space="0" w:color="EDF0F4" w:themeColor="accent3"/>
          <w:left w:val="single" w:sz="8" w:space="0" w:color="EDF0F4" w:themeColor="accent3"/>
          <w:bottom w:val="single" w:sz="8" w:space="0" w:color="EDF0F4" w:themeColor="accent3"/>
          <w:right w:val="single" w:sz="8" w:space="0" w:color="EDF0F4" w:themeColor="accent3"/>
          <w:insideV w:val="single" w:sz="8" w:space="0" w:color="EDF0F4" w:themeColor="accent3"/>
        </w:tcBorders>
      </w:tcPr>
    </w:tblStylePr>
  </w:style>
  <w:style w:type="table" w:styleId="LightGrid-Accent4">
    <w:name w:val="Light Grid Accent 4"/>
    <w:basedOn w:val="TableNormal"/>
    <w:uiPriority w:val="62"/>
    <w:semiHidden/>
    <w:unhideWhenUsed/>
    <w:rsid w:val="004230D9"/>
    <w:pPr>
      <w:spacing w:after="0" w:line="240" w:lineRule="auto"/>
    </w:pPr>
    <w:tblPr>
      <w:tblStyleRowBandSize w:val="1"/>
      <w:tblStyleColBandSize w:val="1"/>
      <w:tblBorders>
        <w:top w:val="single" w:sz="8" w:space="0" w:color="ECFBFB" w:themeColor="accent4"/>
        <w:left w:val="single" w:sz="8" w:space="0" w:color="ECFBFB" w:themeColor="accent4"/>
        <w:bottom w:val="single" w:sz="8" w:space="0" w:color="ECFBFB" w:themeColor="accent4"/>
        <w:right w:val="single" w:sz="8" w:space="0" w:color="ECFBFB" w:themeColor="accent4"/>
        <w:insideH w:val="single" w:sz="8" w:space="0" w:color="ECFBFB" w:themeColor="accent4"/>
        <w:insideV w:val="single" w:sz="8" w:space="0" w:color="ECFBFB"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CFBFB" w:themeColor="accent4"/>
          <w:left w:val="single" w:sz="8" w:space="0" w:color="ECFBFB" w:themeColor="accent4"/>
          <w:bottom w:val="single" w:sz="18" w:space="0" w:color="ECFBFB" w:themeColor="accent4"/>
          <w:right w:val="single" w:sz="8" w:space="0" w:color="ECFBFB" w:themeColor="accent4"/>
          <w:insideH w:val="nil"/>
          <w:insideV w:val="single" w:sz="8" w:space="0" w:color="ECFBFB"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CFBFB" w:themeColor="accent4"/>
          <w:left w:val="single" w:sz="8" w:space="0" w:color="ECFBFB" w:themeColor="accent4"/>
          <w:bottom w:val="single" w:sz="8" w:space="0" w:color="ECFBFB" w:themeColor="accent4"/>
          <w:right w:val="single" w:sz="8" w:space="0" w:color="ECFBFB" w:themeColor="accent4"/>
          <w:insideH w:val="nil"/>
          <w:insideV w:val="single" w:sz="8" w:space="0" w:color="ECFBFB"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CFBFB" w:themeColor="accent4"/>
          <w:left w:val="single" w:sz="8" w:space="0" w:color="ECFBFB" w:themeColor="accent4"/>
          <w:bottom w:val="single" w:sz="8" w:space="0" w:color="ECFBFB" w:themeColor="accent4"/>
          <w:right w:val="single" w:sz="8" w:space="0" w:color="ECFBFB" w:themeColor="accent4"/>
        </w:tcBorders>
      </w:tcPr>
    </w:tblStylePr>
    <w:tblStylePr w:type="band1Vert">
      <w:tblPr/>
      <w:tcPr>
        <w:tcBorders>
          <w:top w:val="single" w:sz="8" w:space="0" w:color="ECFBFB" w:themeColor="accent4"/>
          <w:left w:val="single" w:sz="8" w:space="0" w:color="ECFBFB" w:themeColor="accent4"/>
          <w:bottom w:val="single" w:sz="8" w:space="0" w:color="ECFBFB" w:themeColor="accent4"/>
          <w:right w:val="single" w:sz="8" w:space="0" w:color="ECFBFB" w:themeColor="accent4"/>
        </w:tcBorders>
        <w:shd w:val="clear" w:color="auto" w:fill="FAFEFE" w:themeFill="accent4" w:themeFillTint="3F"/>
      </w:tcPr>
    </w:tblStylePr>
    <w:tblStylePr w:type="band1Horz">
      <w:tblPr/>
      <w:tcPr>
        <w:tcBorders>
          <w:top w:val="single" w:sz="8" w:space="0" w:color="ECFBFB" w:themeColor="accent4"/>
          <w:left w:val="single" w:sz="8" w:space="0" w:color="ECFBFB" w:themeColor="accent4"/>
          <w:bottom w:val="single" w:sz="8" w:space="0" w:color="ECFBFB" w:themeColor="accent4"/>
          <w:right w:val="single" w:sz="8" w:space="0" w:color="ECFBFB" w:themeColor="accent4"/>
          <w:insideV w:val="single" w:sz="8" w:space="0" w:color="ECFBFB" w:themeColor="accent4"/>
        </w:tcBorders>
        <w:shd w:val="clear" w:color="auto" w:fill="FAFEFE" w:themeFill="accent4" w:themeFillTint="3F"/>
      </w:tcPr>
    </w:tblStylePr>
    <w:tblStylePr w:type="band2Horz">
      <w:tblPr/>
      <w:tcPr>
        <w:tcBorders>
          <w:top w:val="single" w:sz="8" w:space="0" w:color="ECFBFB" w:themeColor="accent4"/>
          <w:left w:val="single" w:sz="8" w:space="0" w:color="ECFBFB" w:themeColor="accent4"/>
          <w:bottom w:val="single" w:sz="8" w:space="0" w:color="ECFBFB" w:themeColor="accent4"/>
          <w:right w:val="single" w:sz="8" w:space="0" w:color="ECFBFB" w:themeColor="accent4"/>
          <w:insideV w:val="single" w:sz="8" w:space="0" w:color="ECFBFB" w:themeColor="accent4"/>
        </w:tcBorders>
      </w:tcPr>
    </w:tblStylePr>
  </w:style>
  <w:style w:type="table" w:styleId="LightGrid-Accent5">
    <w:name w:val="Light Grid Accent 5"/>
    <w:basedOn w:val="TableNormal"/>
    <w:uiPriority w:val="62"/>
    <w:semiHidden/>
    <w:unhideWhenUsed/>
    <w:rsid w:val="004230D9"/>
    <w:pPr>
      <w:spacing w:after="0" w:line="240" w:lineRule="auto"/>
    </w:pPr>
    <w:tblPr>
      <w:tblStyleRowBandSize w:val="1"/>
      <w:tblStyleColBandSize w:val="1"/>
      <w:tblBorders>
        <w:top w:val="single" w:sz="8" w:space="0" w:color="DBE8ED" w:themeColor="accent5"/>
        <w:left w:val="single" w:sz="8" w:space="0" w:color="DBE8ED" w:themeColor="accent5"/>
        <w:bottom w:val="single" w:sz="8" w:space="0" w:color="DBE8ED" w:themeColor="accent5"/>
        <w:right w:val="single" w:sz="8" w:space="0" w:color="DBE8ED" w:themeColor="accent5"/>
        <w:insideH w:val="single" w:sz="8" w:space="0" w:color="DBE8ED" w:themeColor="accent5"/>
        <w:insideV w:val="single" w:sz="8" w:space="0" w:color="DBE8ED"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BE8ED" w:themeColor="accent5"/>
          <w:left w:val="single" w:sz="8" w:space="0" w:color="DBE8ED" w:themeColor="accent5"/>
          <w:bottom w:val="single" w:sz="18" w:space="0" w:color="DBE8ED" w:themeColor="accent5"/>
          <w:right w:val="single" w:sz="8" w:space="0" w:color="DBE8ED" w:themeColor="accent5"/>
          <w:insideH w:val="nil"/>
          <w:insideV w:val="single" w:sz="8" w:space="0" w:color="DBE8ED"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BE8ED" w:themeColor="accent5"/>
          <w:left w:val="single" w:sz="8" w:space="0" w:color="DBE8ED" w:themeColor="accent5"/>
          <w:bottom w:val="single" w:sz="8" w:space="0" w:color="DBE8ED" w:themeColor="accent5"/>
          <w:right w:val="single" w:sz="8" w:space="0" w:color="DBE8ED" w:themeColor="accent5"/>
          <w:insideH w:val="nil"/>
          <w:insideV w:val="single" w:sz="8" w:space="0" w:color="DBE8ED"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BE8ED" w:themeColor="accent5"/>
          <w:left w:val="single" w:sz="8" w:space="0" w:color="DBE8ED" w:themeColor="accent5"/>
          <w:bottom w:val="single" w:sz="8" w:space="0" w:color="DBE8ED" w:themeColor="accent5"/>
          <w:right w:val="single" w:sz="8" w:space="0" w:color="DBE8ED" w:themeColor="accent5"/>
        </w:tcBorders>
      </w:tcPr>
    </w:tblStylePr>
    <w:tblStylePr w:type="band1Vert">
      <w:tblPr/>
      <w:tcPr>
        <w:tcBorders>
          <w:top w:val="single" w:sz="8" w:space="0" w:color="DBE8ED" w:themeColor="accent5"/>
          <w:left w:val="single" w:sz="8" w:space="0" w:color="DBE8ED" w:themeColor="accent5"/>
          <w:bottom w:val="single" w:sz="8" w:space="0" w:color="DBE8ED" w:themeColor="accent5"/>
          <w:right w:val="single" w:sz="8" w:space="0" w:color="DBE8ED" w:themeColor="accent5"/>
        </w:tcBorders>
        <w:shd w:val="clear" w:color="auto" w:fill="F5F9FA" w:themeFill="accent5" w:themeFillTint="3F"/>
      </w:tcPr>
    </w:tblStylePr>
    <w:tblStylePr w:type="band1Horz">
      <w:tblPr/>
      <w:tcPr>
        <w:tcBorders>
          <w:top w:val="single" w:sz="8" w:space="0" w:color="DBE8ED" w:themeColor="accent5"/>
          <w:left w:val="single" w:sz="8" w:space="0" w:color="DBE8ED" w:themeColor="accent5"/>
          <w:bottom w:val="single" w:sz="8" w:space="0" w:color="DBE8ED" w:themeColor="accent5"/>
          <w:right w:val="single" w:sz="8" w:space="0" w:color="DBE8ED" w:themeColor="accent5"/>
          <w:insideV w:val="single" w:sz="8" w:space="0" w:color="DBE8ED" w:themeColor="accent5"/>
        </w:tcBorders>
        <w:shd w:val="clear" w:color="auto" w:fill="F5F9FA" w:themeFill="accent5" w:themeFillTint="3F"/>
      </w:tcPr>
    </w:tblStylePr>
    <w:tblStylePr w:type="band2Horz">
      <w:tblPr/>
      <w:tcPr>
        <w:tcBorders>
          <w:top w:val="single" w:sz="8" w:space="0" w:color="DBE8ED" w:themeColor="accent5"/>
          <w:left w:val="single" w:sz="8" w:space="0" w:color="DBE8ED" w:themeColor="accent5"/>
          <w:bottom w:val="single" w:sz="8" w:space="0" w:color="DBE8ED" w:themeColor="accent5"/>
          <w:right w:val="single" w:sz="8" w:space="0" w:color="DBE8ED" w:themeColor="accent5"/>
          <w:insideV w:val="single" w:sz="8" w:space="0" w:color="DBE8ED" w:themeColor="accent5"/>
        </w:tcBorders>
      </w:tcPr>
    </w:tblStylePr>
  </w:style>
  <w:style w:type="table" w:styleId="LightGrid-Accent6">
    <w:name w:val="Light Grid Accent 6"/>
    <w:basedOn w:val="TableNormal"/>
    <w:uiPriority w:val="62"/>
    <w:semiHidden/>
    <w:unhideWhenUsed/>
    <w:rsid w:val="004230D9"/>
    <w:pPr>
      <w:spacing w:after="0" w:line="240" w:lineRule="auto"/>
    </w:pPr>
    <w:tblPr>
      <w:tblStyleRowBandSize w:val="1"/>
      <w:tblStyleColBandSize w:val="1"/>
      <w:tblBorders>
        <w:top w:val="single" w:sz="8" w:space="0" w:color="F2F2F2" w:themeColor="accent6"/>
        <w:left w:val="single" w:sz="8" w:space="0" w:color="F2F2F2" w:themeColor="accent6"/>
        <w:bottom w:val="single" w:sz="8" w:space="0" w:color="F2F2F2" w:themeColor="accent6"/>
        <w:right w:val="single" w:sz="8" w:space="0" w:color="F2F2F2" w:themeColor="accent6"/>
        <w:insideH w:val="single" w:sz="8" w:space="0" w:color="F2F2F2" w:themeColor="accent6"/>
        <w:insideV w:val="single" w:sz="8" w:space="0" w:color="F2F2F2"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2F2F2" w:themeColor="accent6"/>
          <w:left w:val="single" w:sz="8" w:space="0" w:color="F2F2F2" w:themeColor="accent6"/>
          <w:bottom w:val="single" w:sz="18" w:space="0" w:color="F2F2F2" w:themeColor="accent6"/>
          <w:right w:val="single" w:sz="8" w:space="0" w:color="F2F2F2" w:themeColor="accent6"/>
          <w:insideH w:val="nil"/>
          <w:insideV w:val="single" w:sz="8" w:space="0" w:color="F2F2F2"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2F2F2" w:themeColor="accent6"/>
          <w:left w:val="single" w:sz="8" w:space="0" w:color="F2F2F2" w:themeColor="accent6"/>
          <w:bottom w:val="single" w:sz="8" w:space="0" w:color="F2F2F2" w:themeColor="accent6"/>
          <w:right w:val="single" w:sz="8" w:space="0" w:color="F2F2F2" w:themeColor="accent6"/>
          <w:insideH w:val="nil"/>
          <w:insideV w:val="single" w:sz="8" w:space="0" w:color="F2F2F2"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2F2F2" w:themeColor="accent6"/>
          <w:left w:val="single" w:sz="8" w:space="0" w:color="F2F2F2" w:themeColor="accent6"/>
          <w:bottom w:val="single" w:sz="8" w:space="0" w:color="F2F2F2" w:themeColor="accent6"/>
          <w:right w:val="single" w:sz="8" w:space="0" w:color="F2F2F2" w:themeColor="accent6"/>
        </w:tcBorders>
      </w:tcPr>
    </w:tblStylePr>
    <w:tblStylePr w:type="band1Vert">
      <w:tblPr/>
      <w:tcPr>
        <w:tcBorders>
          <w:top w:val="single" w:sz="8" w:space="0" w:color="F2F2F2" w:themeColor="accent6"/>
          <w:left w:val="single" w:sz="8" w:space="0" w:color="F2F2F2" w:themeColor="accent6"/>
          <w:bottom w:val="single" w:sz="8" w:space="0" w:color="F2F2F2" w:themeColor="accent6"/>
          <w:right w:val="single" w:sz="8" w:space="0" w:color="F2F2F2" w:themeColor="accent6"/>
        </w:tcBorders>
        <w:shd w:val="clear" w:color="auto" w:fill="FBFBFB" w:themeFill="accent6" w:themeFillTint="3F"/>
      </w:tcPr>
    </w:tblStylePr>
    <w:tblStylePr w:type="band1Horz">
      <w:tblPr/>
      <w:tcPr>
        <w:tcBorders>
          <w:top w:val="single" w:sz="8" w:space="0" w:color="F2F2F2" w:themeColor="accent6"/>
          <w:left w:val="single" w:sz="8" w:space="0" w:color="F2F2F2" w:themeColor="accent6"/>
          <w:bottom w:val="single" w:sz="8" w:space="0" w:color="F2F2F2" w:themeColor="accent6"/>
          <w:right w:val="single" w:sz="8" w:space="0" w:color="F2F2F2" w:themeColor="accent6"/>
          <w:insideV w:val="single" w:sz="8" w:space="0" w:color="F2F2F2" w:themeColor="accent6"/>
        </w:tcBorders>
        <w:shd w:val="clear" w:color="auto" w:fill="FBFBFB" w:themeFill="accent6" w:themeFillTint="3F"/>
      </w:tcPr>
    </w:tblStylePr>
    <w:tblStylePr w:type="band2Horz">
      <w:tblPr/>
      <w:tcPr>
        <w:tcBorders>
          <w:top w:val="single" w:sz="8" w:space="0" w:color="F2F2F2" w:themeColor="accent6"/>
          <w:left w:val="single" w:sz="8" w:space="0" w:color="F2F2F2" w:themeColor="accent6"/>
          <w:bottom w:val="single" w:sz="8" w:space="0" w:color="F2F2F2" w:themeColor="accent6"/>
          <w:right w:val="single" w:sz="8" w:space="0" w:color="F2F2F2" w:themeColor="accent6"/>
          <w:insideV w:val="single" w:sz="8" w:space="0" w:color="F2F2F2" w:themeColor="accent6"/>
        </w:tcBorders>
      </w:tcPr>
    </w:tblStylePr>
  </w:style>
  <w:style w:type="table" w:styleId="LightList">
    <w:name w:val="Light List"/>
    <w:basedOn w:val="TableNormal"/>
    <w:uiPriority w:val="61"/>
    <w:semiHidden/>
    <w:unhideWhenUsed/>
    <w:rsid w:val="004230D9"/>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4230D9"/>
    <w:pPr>
      <w:spacing w:after="0" w:line="240" w:lineRule="auto"/>
    </w:pPr>
    <w:tblPr>
      <w:tblStyleRowBandSize w:val="1"/>
      <w:tblStyleColBandSize w:val="1"/>
      <w:tblBorders>
        <w:top w:val="single" w:sz="8" w:space="0" w:color="123869" w:themeColor="accent1"/>
        <w:left w:val="single" w:sz="8" w:space="0" w:color="123869" w:themeColor="accent1"/>
        <w:bottom w:val="single" w:sz="8" w:space="0" w:color="123869" w:themeColor="accent1"/>
        <w:right w:val="single" w:sz="8" w:space="0" w:color="123869" w:themeColor="accent1"/>
      </w:tblBorders>
    </w:tblPr>
    <w:tblStylePr w:type="firstRow">
      <w:pPr>
        <w:spacing w:before="0" w:after="0" w:line="240" w:lineRule="auto"/>
      </w:pPr>
      <w:rPr>
        <w:b/>
        <w:bCs/>
        <w:color w:val="FFFFFF" w:themeColor="background1"/>
      </w:rPr>
      <w:tblPr/>
      <w:tcPr>
        <w:shd w:val="clear" w:color="auto" w:fill="123869" w:themeFill="accent1"/>
      </w:tcPr>
    </w:tblStylePr>
    <w:tblStylePr w:type="lastRow">
      <w:pPr>
        <w:spacing w:before="0" w:after="0" w:line="240" w:lineRule="auto"/>
      </w:pPr>
      <w:rPr>
        <w:b/>
        <w:bCs/>
      </w:rPr>
      <w:tblPr/>
      <w:tcPr>
        <w:tcBorders>
          <w:top w:val="double" w:sz="6" w:space="0" w:color="123869" w:themeColor="accent1"/>
          <w:left w:val="single" w:sz="8" w:space="0" w:color="123869" w:themeColor="accent1"/>
          <w:bottom w:val="single" w:sz="8" w:space="0" w:color="123869" w:themeColor="accent1"/>
          <w:right w:val="single" w:sz="8" w:space="0" w:color="123869" w:themeColor="accent1"/>
        </w:tcBorders>
      </w:tcPr>
    </w:tblStylePr>
    <w:tblStylePr w:type="firstCol">
      <w:rPr>
        <w:b/>
        <w:bCs/>
      </w:rPr>
    </w:tblStylePr>
    <w:tblStylePr w:type="lastCol">
      <w:rPr>
        <w:b/>
        <w:bCs/>
      </w:rPr>
    </w:tblStylePr>
    <w:tblStylePr w:type="band1Vert">
      <w:tblPr/>
      <w:tcPr>
        <w:tcBorders>
          <w:top w:val="single" w:sz="8" w:space="0" w:color="123869" w:themeColor="accent1"/>
          <w:left w:val="single" w:sz="8" w:space="0" w:color="123869" w:themeColor="accent1"/>
          <w:bottom w:val="single" w:sz="8" w:space="0" w:color="123869" w:themeColor="accent1"/>
          <w:right w:val="single" w:sz="8" w:space="0" w:color="123869" w:themeColor="accent1"/>
        </w:tcBorders>
      </w:tcPr>
    </w:tblStylePr>
    <w:tblStylePr w:type="band1Horz">
      <w:tblPr/>
      <w:tcPr>
        <w:tcBorders>
          <w:top w:val="single" w:sz="8" w:space="0" w:color="123869" w:themeColor="accent1"/>
          <w:left w:val="single" w:sz="8" w:space="0" w:color="123869" w:themeColor="accent1"/>
          <w:bottom w:val="single" w:sz="8" w:space="0" w:color="123869" w:themeColor="accent1"/>
          <w:right w:val="single" w:sz="8" w:space="0" w:color="123869" w:themeColor="accent1"/>
        </w:tcBorders>
      </w:tcPr>
    </w:tblStylePr>
  </w:style>
  <w:style w:type="table" w:styleId="LightList-Accent2">
    <w:name w:val="Light List Accent 2"/>
    <w:basedOn w:val="TableNormal"/>
    <w:uiPriority w:val="61"/>
    <w:semiHidden/>
    <w:unhideWhenUsed/>
    <w:rsid w:val="004230D9"/>
    <w:pPr>
      <w:spacing w:after="0" w:line="240" w:lineRule="auto"/>
    </w:pPr>
    <w:tblPr>
      <w:tblStyleRowBandSize w:val="1"/>
      <w:tblStyleColBandSize w:val="1"/>
      <w:tblBorders>
        <w:top w:val="single" w:sz="8" w:space="0" w:color="0066CC" w:themeColor="accent2"/>
        <w:left w:val="single" w:sz="8" w:space="0" w:color="0066CC" w:themeColor="accent2"/>
        <w:bottom w:val="single" w:sz="8" w:space="0" w:color="0066CC" w:themeColor="accent2"/>
        <w:right w:val="single" w:sz="8" w:space="0" w:color="0066CC" w:themeColor="accent2"/>
      </w:tblBorders>
    </w:tblPr>
    <w:tblStylePr w:type="firstRow">
      <w:pPr>
        <w:spacing w:before="0" w:after="0" w:line="240" w:lineRule="auto"/>
      </w:pPr>
      <w:rPr>
        <w:b/>
        <w:bCs/>
        <w:color w:val="FFFFFF" w:themeColor="background1"/>
      </w:rPr>
      <w:tblPr/>
      <w:tcPr>
        <w:shd w:val="clear" w:color="auto" w:fill="0066CC" w:themeFill="accent2"/>
      </w:tcPr>
    </w:tblStylePr>
    <w:tblStylePr w:type="lastRow">
      <w:pPr>
        <w:spacing w:before="0" w:after="0" w:line="240" w:lineRule="auto"/>
      </w:pPr>
      <w:rPr>
        <w:b/>
        <w:bCs/>
      </w:rPr>
      <w:tblPr/>
      <w:tcPr>
        <w:tcBorders>
          <w:top w:val="double" w:sz="6" w:space="0" w:color="0066CC" w:themeColor="accent2"/>
          <w:left w:val="single" w:sz="8" w:space="0" w:color="0066CC" w:themeColor="accent2"/>
          <w:bottom w:val="single" w:sz="8" w:space="0" w:color="0066CC" w:themeColor="accent2"/>
          <w:right w:val="single" w:sz="8" w:space="0" w:color="0066CC" w:themeColor="accent2"/>
        </w:tcBorders>
      </w:tcPr>
    </w:tblStylePr>
    <w:tblStylePr w:type="firstCol">
      <w:rPr>
        <w:b/>
        <w:bCs/>
      </w:rPr>
    </w:tblStylePr>
    <w:tblStylePr w:type="lastCol">
      <w:rPr>
        <w:b/>
        <w:bCs/>
      </w:rPr>
    </w:tblStylePr>
    <w:tblStylePr w:type="band1Vert">
      <w:tblPr/>
      <w:tcPr>
        <w:tcBorders>
          <w:top w:val="single" w:sz="8" w:space="0" w:color="0066CC" w:themeColor="accent2"/>
          <w:left w:val="single" w:sz="8" w:space="0" w:color="0066CC" w:themeColor="accent2"/>
          <w:bottom w:val="single" w:sz="8" w:space="0" w:color="0066CC" w:themeColor="accent2"/>
          <w:right w:val="single" w:sz="8" w:space="0" w:color="0066CC" w:themeColor="accent2"/>
        </w:tcBorders>
      </w:tcPr>
    </w:tblStylePr>
    <w:tblStylePr w:type="band1Horz">
      <w:tblPr/>
      <w:tcPr>
        <w:tcBorders>
          <w:top w:val="single" w:sz="8" w:space="0" w:color="0066CC" w:themeColor="accent2"/>
          <w:left w:val="single" w:sz="8" w:space="0" w:color="0066CC" w:themeColor="accent2"/>
          <w:bottom w:val="single" w:sz="8" w:space="0" w:color="0066CC" w:themeColor="accent2"/>
          <w:right w:val="single" w:sz="8" w:space="0" w:color="0066CC" w:themeColor="accent2"/>
        </w:tcBorders>
      </w:tcPr>
    </w:tblStylePr>
  </w:style>
  <w:style w:type="table" w:styleId="LightList-Accent3">
    <w:name w:val="Light List Accent 3"/>
    <w:basedOn w:val="TableNormal"/>
    <w:uiPriority w:val="61"/>
    <w:semiHidden/>
    <w:unhideWhenUsed/>
    <w:rsid w:val="004230D9"/>
    <w:pPr>
      <w:spacing w:after="0" w:line="240" w:lineRule="auto"/>
    </w:pPr>
    <w:tblPr>
      <w:tblStyleRowBandSize w:val="1"/>
      <w:tblStyleColBandSize w:val="1"/>
      <w:tblBorders>
        <w:top w:val="single" w:sz="8" w:space="0" w:color="EDF0F4" w:themeColor="accent3"/>
        <w:left w:val="single" w:sz="8" w:space="0" w:color="EDF0F4" w:themeColor="accent3"/>
        <w:bottom w:val="single" w:sz="8" w:space="0" w:color="EDF0F4" w:themeColor="accent3"/>
        <w:right w:val="single" w:sz="8" w:space="0" w:color="EDF0F4" w:themeColor="accent3"/>
      </w:tblBorders>
    </w:tblPr>
    <w:tblStylePr w:type="firstRow">
      <w:pPr>
        <w:spacing w:before="0" w:after="0" w:line="240" w:lineRule="auto"/>
      </w:pPr>
      <w:rPr>
        <w:b/>
        <w:bCs/>
        <w:color w:val="FFFFFF" w:themeColor="background1"/>
      </w:rPr>
      <w:tblPr/>
      <w:tcPr>
        <w:shd w:val="clear" w:color="auto" w:fill="EDF0F4" w:themeFill="accent3"/>
      </w:tcPr>
    </w:tblStylePr>
    <w:tblStylePr w:type="lastRow">
      <w:pPr>
        <w:spacing w:before="0" w:after="0" w:line="240" w:lineRule="auto"/>
      </w:pPr>
      <w:rPr>
        <w:b/>
        <w:bCs/>
      </w:rPr>
      <w:tblPr/>
      <w:tcPr>
        <w:tcBorders>
          <w:top w:val="double" w:sz="6" w:space="0" w:color="EDF0F4" w:themeColor="accent3"/>
          <w:left w:val="single" w:sz="8" w:space="0" w:color="EDF0F4" w:themeColor="accent3"/>
          <w:bottom w:val="single" w:sz="8" w:space="0" w:color="EDF0F4" w:themeColor="accent3"/>
          <w:right w:val="single" w:sz="8" w:space="0" w:color="EDF0F4" w:themeColor="accent3"/>
        </w:tcBorders>
      </w:tcPr>
    </w:tblStylePr>
    <w:tblStylePr w:type="firstCol">
      <w:rPr>
        <w:b/>
        <w:bCs/>
      </w:rPr>
    </w:tblStylePr>
    <w:tblStylePr w:type="lastCol">
      <w:rPr>
        <w:b/>
        <w:bCs/>
      </w:rPr>
    </w:tblStylePr>
    <w:tblStylePr w:type="band1Vert">
      <w:tblPr/>
      <w:tcPr>
        <w:tcBorders>
          <w:top w:val="single" w:sz="8" w:space="0" w:color="EDF0F4" w:themeColor="accent3"/>
          <w:left w:val="single" w:sz="8" w:space="0" w:color="EDF0F4" w:themeColor="accent3"/>
          <w:bottom w:val="single" w:sz="8" w:space="0" w:color="EDF0F4" w:themeColor="accent3"/>
          <w:right w:val="single" w:sz="8" w:space="0" w:color="EDF0F4" w:themeColor="accent3"/>
        </w:tcBorders>
      </w:tcPr>
    </w:tblStylePr>
    <w:tblStylePr w:type="band1Horz">
      <w:tblPr/>
      <w:tcPr>
        <w:tcBorders>
          <w:top w:val="single" w:sz="8" w:space="0" w:color="EDF0F4" w:themeColor="accent3"/>
          <w:left w:val="single" w:sz="8" w:space="0" w:color="EDF0F4" w:themeColor="accent3"/>
          <w:bottom w:val="single" w:sz="8" w:space="0" w:color="EDF0F4" w:themeColor="accent3"/>
          <w:right w:val="single" w:sz="8" w:space="0" w:color="EDF0F4" w:themeColor="accent3"/>
        </w:tcBorders>
      </w:tcPr>
    </w:tblStylePr>
  </w:style>
  <w:style w:type="table" w:styleId="LightList-Accent4">
    <w:name w:val="Light List Accent 4"/>
    <w:basedOn w:val="TableNormal"/>
    <w:uiPriority w:val="61"/>
    <w:semiHidden/>
    <w:unhideWhenUsed/>
    <w:rsid w:val="004230D9"/>
    <w:pPr>
      <w:spacing w:after="0" w:line="240" w:lineRule="auto"/>
    </w:pPr>
    <w:tblPr>
      <w:tblStyleRowBandSize w:val="1"/>
      <w:tblStyleColBandSize w:val="1"/>
      <w:tblBorders>
        <w:top w:val="single" w:sz="8" w:space="0" w:color="ECFBFB" w:themeColor="accent4"/>
        <w:left w:val="single" w:sz="8" w:space="0" w:color="ECFBFB" w:themeColor="accent4"/>
        <w:bottom w:val="single" w:sz="8" w:space="0" w:color="ECFBFB" w:themeColor="accent4"/>
        <w:right w:val="single" w:sz="8" w:space="0" w:color="ECFBFB" w:themeColor="accent4"/>
      </w:tblBorders>
    </w:tblPr>
    <w:tblStylePr w:type="firstRow">
      <w:pPr>
        <w:spacing w:before="0" w:after="0" w:line="240" w:lineRule="auto"/>
      </w:pPr>
      <w:rPr>
        <w:b/>
        <w:bCs/>
        <w:color w:val="FFFFFF" w:themeColor="background1"/>
      </w:rPr>
      <w:tblPr/>
      <w:tcPr>
        <w:shd w:val="clear" w:color="auto" w:fill="ECFBFB" w:themeFill="accent4"/>
      </w:tcPr>
    </w:tblStylePr>
    <w:tblStylePr w:type="lastRow">
      <w:pPr>
        <w:spacing w:before="0" w:after="0" w:line="240" w:lineRule="auto"/>
      </w:pPr>
      <w:rPr>
        <w:b/>
        <w:bCs/>
      </w:rPr>
      <w:tblPr/>
      <w:tcPr>
        <w:tcBorders>
          <w:top w:val="double" w:sz="6" w:space="0" w:color="ECFBFB" w:themeColor="accent4"/>
          <w:left w:val="single" w:sz="8" w:space="0" w:color="ECFBFB" w:themeColor="accent4"/>
          <w:bottom w:val="single" w:sz="8" w:space="0" w:color="ECFBFB" w:themeColor="accent4"/>
          <w:right w:val="single" w:sz="8" w:space="0" w:color="ECFBFB" w:themeColor="accent4"/>
        </w:tcBorders>
      </w:tcPr>
    </w:tblStylePr>
    <w:tblStylePr w:type="firstCol">
      <w:rPr>
        <w:b/>
        <w:bCs/>
      </w:rPr>
    </w:tblStylePr>
    <w:tblStylePr w:type="lastCol">
      <w:rPr>
        <w:b/>
        <w:bCs/>
      </w:rPr>
    </w:tblStylePr>
    <w:tblStylePr w:type="band1Vert">
      <w:tblPr/>
      <w:tcPr>
        <w:tcBorders>
          <w:top w:val="single" w:sz="8" w:space="0" w:color="ECFBFB" w:themeColor="accent4"/>
          <w:left w:val="single" w:sz="8" w:space="0" w:color="ECFBFB" w:themeColor="accent4"/>
          <w:bottom w:val="single" w:sz="8" w:space="0" w:color="ECFBFB" w:themeColor="accent4"/>
          <w:right w:val="single" w:sz="8" w:space="0" w:color="ECFBFB" w:themeColor="accent4"/>
        </w:tcBorders>
      </w:tcPr>
    </w:tblStylePr>
    <w:tblStylePr w:type="band1Horz">
      <w:tblPr/>
      <w:tcPr>
        <w:tcBorders>
          <w:top w:val="single" w:sz="8" w:space="0" w:color="ECFBFB" w:themeColor="accent4"/>
          <w:left w:val="single" w:sz="8" w:space="0" w:color="ECFBFB" w:themeColor="accent4"/>
          <w:bottom w:val="single" w:sz="8" w:space="0" w:color="ECFBFB" w:themeColor="accent4"/>
          <w:right w:val="single" w:sz="8" w:space="0" w:color="ECFBFB" w:themeColor="accent4"/>
        </w:tcBorders>
      </w:tcPr>
    </w:tblStylePr>
  </w:style>
  <w:style w:type="table" w:styleId="LightList-Accent5">
    <w:name w:val="Light List Accent 5"/>
    <w:basedOn w:val="TableNormal"/>
    <w:uiPriority w:val="61"/>
    <w:semiHidden/>
    <w:unhideWhenUsed/>
    <w:rsid w:val="004230D9"/>
    <w:pPr>
      <w:spacing w:after="0" w:line="240" w:lineRule="auto"/>
    </w:pPr>
    <w:tblPr>
      <w:tblStyleRowBandSize w:val="1"/>
      <w:tblStyleColBandSize w:val="1"/>
      <w:tblBorders>
        <w:top w:val="single" w:sz="8" w:space="0" w:color="DBE8ED" w:themeColor="accent5"/>
        <w:left w:val="single" w:sz="8" w:space="0" w:color="DBE8ED" w:themeColor="accent5"/>
        <w:bottom w:val="single" w:sz="8" w:space="0" w:color="DBE8ED" w:themeColor="accent5"/>
        <w:right w:val="single" w:sz="8" w:space="0" w:color="DBE8ED" w:themeColor="accent5"/>
      </w:tblBorders>
    </w:tblPr>
    <w:tblStylePr w:type="firstRow">
      <w:pPr>
        <w:spacing w:before="0" w:after="0" w:line="240" w:lineRule="auto"/>
      </w:pPr>
      <w:rPr>
        <w:b/>
        <w:bCs/>
        <w:color w:val="FFFFFF" w:themeColor="background1"/>
      </w:rPr>
      <w:tblPr/>
      <w:tcPr>
        <w:shd w:val="clear" w:color="auto" w:fill="DBE8ED" w:themeFill="accent5"/>
      </w:tcPr>
    </w:tblStylePr>
    <w:tblStylePr w:type="lastRow">
      <w:pPr>
        <w:spacing w:before="0" w:after="0" w:line="240" w:lineRule="auto"/>
      </w:pPr>
      <w:rPr>
        <w:b/>
        <w:bCs/>
      </w:rPr>
      <w:tblPr/>
      <w:tcPr>
        <w:tcBorders>
          <w:top w:val="double" w:sz="6" w:space="0" w:color="DBE8ED" w:themeColor="accent5"/>
          <w:left w:val="single" w:sz="8" w:space="0" w:color="DBE8ED" w:themeColor="accent5"/>
          <w:bottom w:val="single" w:sz="8" w:space="0" w:color="DBE8ED" w:themeColor="accent5"/>
          <w:right w:val="single" w:sz="8" w:space="0" w:color="DBE8ED" w:themeColor="accent5"/>
        </w:tcBorders>
      </w:tcPr>
    </w:tblStylePr>
    <w:tblStylePr w:type="firstCol">
      <w:rPr>
        <w:b/>
        <w:bCs/>
      </w:rPr>
    </w:tblStylePr>
    <w:tblStylePr w:type="lastCol">
      <w:rPr>
        <w:b/>
        <w:bCs/>
      </w:rPr>
    </w:tblStylePr>
    <w:tblStylePr w:type="band1Vert">
      <w:tblPr/>
      <w:tcPr>
        <w:tcBorders>
          <w:top w:val="single" w:sz="8" w:space="0" w:color="DBE8ED" w:themeColor="accent5"/>
          <w:left w:val="single" w:sz="8" w:space="0" w:color="DBE8ED" w:themeColor="accent5"/>
          <w:bottom w:val="single" w:sz="8" w:space="0" w:color="DBE8ED" w:themeColor="accent5"/>
          <w:right w:val="single" w:sz="8" w:space="0" w:color="DBE8ED" w:themeColor="accent5"/>
        </w:tcBorders>
      </w:tcPr>
    </w:tblStylePr>
    <w:tblStylePr w:type="band1Horz">
      <w:tblPr/>
      <w:tcPr>
        <w:tcBorders>
          <w:top w:val="single" w:sz="8" w:space="0" w:color="DBE8ED" w:themeColor="accent5"/>
          <w:left w:val="single" w:sz="8" w:space="0" w:color="DBE8ED" w:themeColor="accent5"/>
          <w:bottom w:val="single" w:sz="8" w:space="0" w:color="DBE8ED" w:themeColor="accent5"/>
          <w:right w:val="single" w:sz="8" w:space="0" w:color="DBE8ED" w:themeColor="accent5"/>
        </w:tcBorders>
      </w:tcPr>
    </w:tblStylePr>
  </w:style>
  <w:style w:type="table" w:styleId="LightList-Accent6">
    <w:name w:val="Light List Accent 6"/>
    <w:basedOn w:val="TableNormal"/>
    <w:uiPriority w:val="61"/>
    <w:semiHidden/>
    <w:unhideWhenUsed/>
    <w:rsid w:val="004230D9"/>
    <w:pPr>
      <w:spacing w:after="0" w:line="240" w:lineRule="auto"/>
    </w:pPr>
    <w:tblPr>
      <w:tblStyleRowBandSize w:val="1"/>
      <w:tblStyleColBandSize w:val="1"/>
      <w:tblBorders>
        <w:top w:val="single" w:sz="8" w:space="0" w:color="F2F2F2" w:themeColor="accent6"/>
        <w:left w:val="single" w:sz="8" w:space="0" w:color="F2F2F2" w:themeColor="accent6"/>
        <w:bottom w:val="single" w:sz="8" w:space="0" w:color="F2F2F2" w:themeColor="accent6"/>
        <w:right w:val="single" w:sz="8" w:space="0" w:color="F2F2F2" w:themeColor="accent6"/>
      </w:tblBorders>
    </w:tblPr>
    <w:tblStylePr w:type="firstRow">
      <w:pPr>
        <w:spacing w:before="0" w:after="0" w:line="240" w:lineRule="auto"/>
      </w:pPr>
      <w:rPr>
        <w:b/>
        <w:bCs/>
        <w:color w:val="FFFFFF" w:themeColor="background1"/>
      </w:rPr>
      <w:tblPr/>
      <w:tcPr>
        <w:shd w:val="clear" w:color="auto" w:fill="F2F2F2" w:themeFill="accent6"/>
      </w:tcPr>
    </w:tblStylePr>
    <w:tblStylePr w:type="lastRow">
      <w:pPr>
        <w:spacing w:before="0" w:after="0" w:line="240" w:lineRule="auto"/>
      </w:pPr>
      <w:rPr>
        <w:b/>
        <w:bCs/>
      </w:rPr>
      <w:tblPr/>
      <w:tcPr>
        <w:tcBorders>
          <w:top w:val="double" w:sz="6" w:space="0" w:color="F2F2F2" w:themeColor="accent6"/>
          <w:left w:val="single" w:sz="8" w:space="0" w:color="F2F2F2" w:themeColor="accent6"/>
          <w:bottom w:val="single" w:sz="8" w:space="0" w:color="F2F2F2" w:themeColor="accent6"/>
          <w:right w:val="single" w:sz="8" w:space="0" w:color="F2F2F2" w:themeColor="accent6"/>
        </w:tcBorders>
      </w:tcPr>
    </w:tblStylePr>
    <w:tblStylePr w:type="firstCol">
      <w:rPr>
        <w:b/>
        <w:bCs/>
      </w:rPr>
    </w:tblStylePr>
    <w:tblStylePr w:type="lastCol">
      <w:rPr>
        <w:b/>
        <w:bCs/>
      </w:rPr>
    </w:tblStylePr>
    <w:tblStylePr w:type="band1Vert">
      <w:tblPr/>
      <w:tcPr>
        <w:tcBorders>
          <w:top w:val="single" w:sz="8" w:space="0" w:color="F2F2F2" w:themeColor="accent6"/>
          <w:left w:val="single" w:sz="8" w:space="0" w:color="F2F2F2" w:themeColor="accent6"/>
          <w:bottom w:val="single" w:sz="8" w:space="0" w:color="F2F2F2" w:themeColor="accent6"/>
          <w:right w:val="single" w:sz="8" w:space="0" w:color="F2F2F2" w:themeColor="accent6"/>
        </w:tcBorders>
      </w:tcPr>
    </w:tblStylePr>
    <w:tblStylePr w:type="band1Horz">
      <w:tblPr/>
      <w:tcPr>
        <w:tcBorders>
          <w:top w:val="single" w:sz="8" w:space="0" w:color="F2F2F2" w:themeColor="accent6"/>
          <w:left w:val="single" w:sz="8" w:space="0" w:color="F2F2F2" w:themeColor="accent6"/>
          <w:bottom w:val="single" w:sz="8" w:space="0" w:color="F2F2F2" w:themeColor="accent6"/>
          <w:right w:val="single" w:sz="8" w:space="0" w:color="F2F2F2" w:themeColor="accent6"/>
        </w:tcBorders>
      </w:tcPr>
    </w:tblStylePr>
  </w:style>
  <w:style w:type="table" w:styleId="LightShading">
    <w:name w:val="Light Shading"/>
    <w:basedOn w:val="TableNormal"/>
    <w:uiPriority w:val="60"/>
    <w:semiHidden/>
    <w:unhideWhenUsed/>
    <w:rsid w:val="004230D9"/>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4230D9"/>
    <w:pPr>
      <w:spacing w:after="0" w:line="240" w:lineRule="auto"/>
    </w:pPr>
    <w:rPr>
      <w:color w:val="0D294E" w:themeColor="accent1" w:themeShade="BF"/>
    </w:rPr>
    <w:tblPr>
      <w:tblStyleRowBandSize w:val="1"/>
      <w:tblStyleColBandSize w:val="1"/>
      <w:tblBorders>
        <w:top w:val="single" w:sz="8" w:space="0" w:color="123869" w:themeColor="accent1"/>
        <w:bottom w:val="single" w:sz="8" w:space="0" w:color="123869" w:themeColor="accent1"/>
      </w:tblBorders>
    </w:tblPr>
    <w:tblStylePr w:type="firstRow">
      <w:pPr>
        <w:spacing w:before="0" w:after="0" w:line="240" w:lineRule="auto"/>
      </w:pPr>
      <w:rPr>
        <w:b/>
        <w:bCs/>
      </w:rPr>
      <w:tblPr/>
      <w:tcPr>
        <w:tcBorders>
          <w:top w:val="single" w:sz="8" w:space="0" w:color="123869" w:themeColor="accent1"/>
          <w:left w:val="nil"/>
          <w:bottom w:val="single" w:sz="8" w:space="0" w:color="123869" w:themeColor="accent1"/>
          <w:right w:val="nil"/>
          <w:insideH w:val="nil"/>
          <w:insideV w:val="nil"/>
        </w:tcBorders>
      </w:tcPr>
    </w:tblStylePr>
    <w:tblStylePr w:type="lastRow">
      <w:pPr>
        <w:spacing w:before="0" w:after="0" w:line="240" w:lineRule="auto"/>
      </w:pPr>
      <w:rPr>
        <w:b/>
        <w:bCs/>
      </w:rPr>
      <w:tblPr/>
      <w:tcPr>
        <w:tcBorders>
          <w:top w:val="single" w:sz="8" w:space="0" w:color="123869" w:themeColor="accent1"/>
          <w:left w:val="nil"/>
          <w:bottom w:val="single" w:sz="8" w:space="0" w:color="123869"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DCAF1" w:themeFill="accent1" w:themeFillTint="3F"/>
      </w:tcPr>
    </w:tblStylePr>
    <w:tblStylePr w:type="band1Horz">
      <w:tblPr/>
      <w:tcPr>
        <w:tcBorders>
          <w:left w:val="nil"/>
          <w:right w:val="nil"/>
          <w:insideH w:val="nil"/>
          <w:insideV w:val="nil"/>
        </w:tcBorders>
        <w:shd w:val="clear" w:color="auto" w:fill="ADCAF1" w:themeFill="accent1" w:themeFillTint="3F"/>
      </w:tcPr>
    </w:tblStylePr>
  </w:style>
  <w:style w:type="table" w:styleId="LightShading-Accent2">
    <w:name w:val="Light Shading Accent 2"/>
    <w:basedOn w:val="TableNormal"/>
    <w:uiPriority w:val="60"/>
    <w:semiHidden/>
    <w:unhideWhenUsed/>
    <w:rsid w:val="004230D9"/>
    <w:pPr>
      <w:spacing w:after="0" w:line="240" w:lineRule="auto"/>
    </w:pPr>
    <w:rPr>
      <w:color w:val="004C98" w:themeColor="accent2" w:themeShade="BF"/>
    </w:rPr>
    <w:tblPr>
      <w:tblStyleRowBandSize w:val="1"/>
      <w:tblStyleColBandSize w:val="1"/>
      <w:tblBorders>
        <w:top w:val="single" w:sz="8" w:space="0" w:color="0066CC" w:themeColor="accent2"/>
        <w:bottom w:val="single" w:sz="8" w:space="0" w:color="0066CC" w:themeColor="accent2"/>
      </w:tblBorders>
    </w:tblPr>
    <w:tblStylePr w:type="firstRow">
      <w:pPr>
        <w:spacing w:before="0" w:after="0" w:line="240" w:lineRule="auto"/>
      </w:pPr>
      <w:rPr>
        <w:b/>
        <w:bCs/>
      </w:rPr>
      <w:tblPr/>
      <w:tcPr>
        <w:tcBorders>
          <w:top w:val="single" w:sz="8" w:space="0" w:color="0066CC" w:themeColor="accent2"/>
          <w:left w:val="nil"/>
          <w:bottom w:val="single" w:sz="8" w:space="0" w:color="0066CC" w:themeColor="accent2"/>
          <w:right w:val="nil"/>
          <w:insideH w:val="nil"/>
          <w:insideV w:val="nil"/>
        </w:tcBorders>
      </w:tcPr>
    </w:tblStylePr>
    <w:tblStylePr w:type="lastRow">
      <w:pPr>
        <w:spacing w:before="0" w:after="0" w:line="240" w:lineRule="auto"/>
      </w:pPr>
      <w:rPr>
        <w:b/>
        <w:bCs/>
      </w:rPr>
      <w:tblPr/>
      <w:tcPr>
        <w:tcBorders>
          <w:top w:val="single" w:sz="8" w:space="0" w:color="0066CC" w:themeColor="accent2"/>
          <w:left w:val="nil"/>
          <w:bottom w:val="single" w:sz="8" w:space="0" w:color="0066CC"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D9FF" w:themeFill="accent2" w:themeFillTint="3F"/>
      </w:tcPr>
    </w:tblStylePr>
    <w:tblStylePr w:type="band1Horz">
      <w:tblPr/>
      <w:tcPr>
        <w:tcBorders>
          <w:left w:val="nil"/>
          <w:right w:val="nil"/>
          <w:insideH w:val="nil"/>
          <w:insideV w:val="nil"/>
        </w:tcBorders>
        <w:shd w:val="clear" w:color="auto" w:fill="B3D9FF" w:themeFill="accent2" w:themeFillTint="3F"/>
      </w:tcPr>
    </w:tblStylePr>
  </w:style>
  <w:style w:type="table" w:styleId="LightShading-Accent3">
    <w:name w:val="Light Shading Accent 3"/>
    <w:basedOn w:val="TableNormal"/>
    <w:uiPriority w:val="60"/>
    <w:semiHidden/>
    <w:unhideWhenUsed/>
    <w:rsid w:val="004230D9"/>
    <w:pPr>
      <w:spacing w:after="0" w:line="240" w:lineRule="auto"/>
    </w:pPr>
    <w:rPr>
      <w:color w:val="A1B1C6" w:themeColor="accent3" w:themeShade="BF"/>
    </w:rPr>
    <w:tblPr>
      <w:tblStyleRowBandSize w:val="1"/>
      <w:tblStyleColBandSize w:val="1"/>
      <w:tblBorders>
        <w:top w:val="single" w:sz="8" w:space="0" w:color="EDF0F4" w:themeColor="accent3"/>
        <w:bottom w:val="single" w:sz="8" w:space="0" w:color="EDF0F4" w:themeColor="accent3"/>
      </w:tblBorders>
    </w:tblPr>
    <w:tblStylePr w:type="firstRow">
      <w:pPr>
        <w:spacing w:before="0" w:after="0" w:line="240" w:lineRule="auto"/>
      </w:pPr>
      <w:rPr>
        <w:b/>
        <w:bCs/>
      </w:rPr>
      <w:tblPr/>
      <w:tcPr>
        <w:tcBorders>
          <w:top w:val="single" w:sz="8" w:space="0" w:color="EDF0F4" w:themeColor="accent3"/>
          <w:left w:val="nil"/>
          <w:bottom w:val="single" w:sz="8" w:space="0" w:color="EDF0F4" w:themeColor="accent3"/>
          <w:right w:val="nil"/>
          <w:insideH w:val="nil"/>
          <w:insideV w:val="nil"/>
        </w:tcBorders>
      </w:tcPr>
    </w:tblStylePr>
    <w:tblStylePr w:type="lastRow">
      <w:pPr>
        <w:spacing w:before="0" w:after="0" w:line="240" w:lineRule="auto"/>
      </w:pPr>
      <w:rPr>
        <w:b/>
        <w:bCs/>
      </w:rPr>
      <w:tblPr/>
      <w:tcPr>
        <w:tcBorders>
          <w:top w:val="single" w:sz="8" w:space="0" w:color="EDF0F4" w:themeColor="accent3"/>
          <w:left w:val="nil"/>
          <w:bottom w:val="single" w:sz="8" w:space="0" w:color="EDF0F4"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FBFC" w:themeFill="accent3" w:themeFillTint="3F"/>
      </w:tcPr>
    </w:tblStylePr>
    <w:tblStylePr w:type="band1Horz">
      <w:tblPr/>
      <w:tcPr>
        <w:tcBorders>
          <w:left w:val="nil"/>
          <w:right w:val="nil"/>
          <w:insideH w:val="nil"/>
          <w:insideV w:val="nil"/>
        </w:tcBorders>
        <w:shd w:val="clear" w:color="auto" w:fill="FAFBFC" w:themeFill="accent3" w:themeFillTint="3F"/>
      </w:tcPr>
    </w:tblStylePr>
  </w:style>
  <w:style w:type="table" w:styleId="LightShading-Accent4">
    <w:name w:val="Light Shading Accent 4"/>
    <w:basedOn w:val="TableNormal"/>
    <w:uiPriority w:val="60"/>
    <w:semiHidden/>
    <w:unhideWhenUsed/>
    <w:rsid w:val="004230D9"/>
    <w:pPr>
      <w:spacing w:after="0" w:line="240" w:lineRule="auto"/>
    </w:pPr>
    <w:rPr>
      <w:color w:val="86E5E5" w:themeColor="accent4" w:themeShade="BF"/>
    </w:rPr>
    <w:tblPr>
      <w:tblStyleRowBandSize w:val="1"/>
      <w:tblStyleColBandSize w:val="1"/>
      <w:tblBorders>
        <w:top w:val="single" w:sz="8" w:space="0" w:color="ECFBFB" w:themeColor="accent4"/>
        <w:bottom w:val="single" w:sz="8" w:space="0" w:color="ECFBFB" w:themeColor="accent4"/>
      </w:tblBorders>
    </w:tblPr>
    <w:tblStylePr w:type="firstRow">
      <w:pPr>
        <w:spacing w:before="0" w:after="0" w:line="240" w:lineRule="auto"/>
      </w:pPr>
      <w:rPr>
        <w:b/>
        <w:bCs/>
      </w:rPr>
      <w:tblPr/>
      <w:tcPr>
        <w:tcBorders>
          <w:top w:val="single" w:sz="8" w:space="0" w:color="ECFBFB" w:themeColor="accent4"/>
          <w:left w:val="nil"/>
          <w:bottom w:val="single" w:sz="8" w:space="0" w:color="ECFBFB" w:themeColor="accent4"/>
          <w:right w:val="nil"/>
          <w:insideH w:val="nil"/>
          <w:insideV w:val="nil"/>
        </w:tcBorders>
      </w:tcPr>
    </w:tblStylePr>
    <w:tblStylePr w:type="lastRow">
      <w:pPr>
        <w:spacing w:before="0" w:after="0" w:line="240" w:lineRule="auto"/>
      </w:pPr>
      <w:rPr>
        <w:b/>
        <w:bCs/>
      </w:rPr>
      <w:tblPr/>
      <w:tcPr>
        <w:tcBorders>
          <w:top w:val="single" w:sz="8" w:space="0" w:color="ECFBFB" w:themeColor="accent4"/>
          <w:left w:val="nil"/>
          <w:bottom w:val="single" w:sz="8" w:space="0" w:color="ECFBFB"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FEFE" w:themeFill="accent4" w:themeFillTint="3F"/>
      </w:tcPr>
    </w:tblStylePr>
    <w:tblStylePr w:type="band1Horz">
      <w:tblPr/>
      <w:tcPr>
        <w:tcBorders>
          <w:left w:val="nil"/>
          <w:right w:val="nil"/>
          <w:insideH w:val="nil"/>
          <w:insideV w:val="nil"/>
        </w:tcBorders>
        <w:shd w:val="clear" w:color="auto" w:fill="FAFEFE" w:themeFill="accent4" w:themeFillTint="3F"/>
      </w:tcPr>
    </w:tblStylePr>
  </w:style>
  <w:style w:type="table" w:styleId="LightShading-Accent5">
    <w:name w:val="Light Shading Accent 5"/>
    <w:basedOn w:val="TableNormal"/>
    <w:uiPriority w:val="60"/>
    <w:semiHidden/>
    <w:unhideWhenUsed/>
    <w:rsid w:val="004230D9"/>
    <w:pPr>
      <w:spacing w:after="0" w:line="240" w:lineRule="auto"/>
    </w:pPr>
    <w:rPr>
      <w:color w:val="8EB7C6" w:themeColor="accent5" w:themeShade="BF"/>
    </w:rPr>
    <w:tblPr>
      <w:tblStyleRowBandSize w:val="1"/>
      <w:tblStyleColBandSize w:val="1"/>
      <w:tblBorders>
        <w:top w:val="single" w:sz="8" w:space="0" w:color="DBE8ED" w:themeColor="accent5"/>
        <w:bottom w:val="single" w:sz="8" w:space="0" w:color="DBE8ED" w:themeColor="accent5"/>
      </w:tblBorders>
    </w:tblPr>
    <w:tblStylePr w:type="firstRow">
      <w:pPr>
        <w:spacing w:before="0" w:after="0" w:line="240" w:lineRule="auto"/>
      </w:pPr>
      <w:rPr>
        <w:b/>
        <w:bCs/>
      </w:rPr>
      <w:tblPr/>
      <w:tcPr>
        <w:tcBorders>
          <w:top w:val="single" w:sz="8" w:space="0" w:color="DBE8ED" w:themeColor="accent5"/>
          <w:left w:val="nil"/>
          <w:bottom w:val="single" w:sz="8" w:space="0" w:color="DBE8ED" w:themeColor="accent5"/>
          <w:right w:val="nil"/>
          <w:insideH w:val="nil"/>
          <w:insideV w:val="nil"/>
        </w:tcBorders>
      </w:tcPr>
    </w:tblStylePr>
    <w:tblStylePr w:type="lastRow">
      <w:pPr>
        <w:spacing w:before="0" w:after="0" w:line="240" w:lineRule="auto"/>
      </w:pPr>
      <w:rPr>
        <w:b/>
        <w:bCs/>
      </w:rPr>
      <w:tblPr/>
      <w:tcPr>
        <w:tcBorders>
          <w:top w:val="single" w:sz="8" w:space="0" w:color="DBE8ED" w:themeColor="accent5"/>
          <w:left w:val="nil"/>
          <w:bottom w:val="single" w:sz="8" w:space="0" w:color="DBE8ED"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5F9FA" w:themeFill="accent5" w:themeFillTint="3F"/>
      </w:tcPr>
    </w:tblStylePr>
    <w:tblStylePr w:type="band1Horz">
      <w:tblPr/>
      <w:tcPr>
        <w:tcBorders>
          <w:left w:val="nil"/>
          <w:right w:val="nil"/>
          <w:insideH w:val="nil"/>
          <w:insideV w:val="nil"/>
        </w:tcBorders>
        <w:shd w:val="clear" w:color="auto" w:fill="F5F9FA" w:themeFill="accent5" w:themeFillTint="3F"/>
      </w:tcPr>
    </w:tblStylePr>
  </w:style>
  <w:style w:type="table" w:styleId="LightShading-Accent6">
    <w:name w:val="Light Shading Accent 6"/>
    <w:basedOn w:val="TableNormal"/>
    <w:uiPriority w:val="60"/>
    <w:semiHidden/>
    <w:unhideWhenUsed/>
    <w:rsid w:val="004230D9"/>
    <w:pPr>
      <w:spacing w:after="0" w:line="240" w:lineRule="auto"/>
    </w:pPr>
    <w:rPr>
      <w:color w:val="B5B5B5" w:themeColor="accent6" w:themeShade="BF"/>
    </w:rPr>
    <w:tblPr>
      <w:tblStyleRowBandSize w:val="1"/>
      <w:tblStyleColBandSize w:val="1"/>
      <w:tblBorders>
        <w:top w:val="single" w:sz="8" w:space="0" w:color="F2F2F2" w:themeColor="accent6"/>
        <w:bottom w:val="single" w:sz="8" w:space="0" w:color="F2F2F2" w:themeColor="accent6"/>
      </w:tblBorders>
    </w:tblPr>
    <w:tblStylePr w:type="firstRow">
      <w:pPr>
        <w:spacing w:before="0" w:after="0" w:line="240" w:lineRule="auto"/>
      </w:pPr>
      <w:rPr>
        <w:b/>
        <w:bCs/>
      </w:rPr>
      <w:tblPr/>
      <w:tcPr>
        <w:tcBorders>
          <w:top w:val="single" w:sz="8" w:space="0" w:color="F2F2F2" w:themeColor="accent6"/>
          <w:left w:val="nil"/>
          <w:bottom w:val="single" w:sz="8" w:space="0" w:color="F2F2F2" w:themeColor="accent6"/>
          <w:right w:val="nil"/>
          <w:insideH w:val="nil"/>
          <w:insideV w:val="nil"/>
        </w:tcBorders>
      </w:tcPr>
    </w:tblStylePr>
    <w:tblStylePr w:type="lastRow">
      <w:pPr>
        <w:spacing w:before="0" w:after="0" w:line="240" w:lineRule="auto"/>
      </w:pPr>
      <w:rPr>
        <w:b/>
        <w:bCs/>
      </w:rPr>
      <w:tblPr/>
      <w:tcPr>
        <w:tcBorders>
          <w:top w:val="single" w:sz="8" w:space="0" w:color="F2F2F2" w:themeColor="accent6"/>
          <w:left w:val="nil"/>
          <w:bottom w:val="single" w:sz="8" w:space="0" w:color="F2F2F2"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BFBFB" w:themeFill="accent6" w:themeFillTint="3F"/>
      </w:tcPr>
    </w:tblStylePr>
    <w:tblStylePr w:type="band1Horz">
      <w:tblPr/>
      <w:tcPr>
        <w:tcBorders>
          <w:left w:val="nil"/>
          <w:right w:val="nil"/>
          <w:insideH w:val="nil"/>
          <w:insideV w:val="nil"/>
        </w:tcBorders>
        <w:shd w:val="clear" w:color="auto" w:fill="FBFBFB" w:themeFill="accent6" w:themeFillTint="3F"/>
      </w:tcPr>
    </w:tblStylePr>
  </w:style>
  <w:style w:type="paragraph" w:styleId="List">
    <w:name w:val="List"/>
    <w:basedOn w:val="Normal"/>
    <w:uiPriority w:val="99"/>
    <w:semiHidden/>
    <w:rsid w:val="004230D9"/>
    <w:pPr>
      <w:ind w:left="360" w:hanging="360"/>
      <w:contextualSpacing/>
    </w:pPr>
  </w:style>
  <w:style w:type="paragraph" w:styleId="List2">
    <w:name w:val="List 2"/>
    <w:basedOn w:val="Normal"/>
    <w:uiPriority w:val="99"/>
    <w:semiHidden/>
    <w:rsid w:val="004230D9"/>
    <w:pPr>
      <w:ind w:left="720" w:hanging="360"/>
      <w:contextualSpacing/>
    </w:pPr>
  </w:style>
  <w:style w:type="paragraph" w:styleId="List3">
    <w:name w:val="List 3"/>
    <w:basedOn w:val="Normal"/>
    <w:uiPriority w:val="99"/>
    <w:semiHidden/>
    <w:rsid w:val="004230D9"/>
    <w:pPr>
      <w:ind w:left="1080" w:hanging="360"/>
      <w:contextualSpacing/>
    </w:pPr>
  </w:style>
  <w:style w:type="paragraph" w:styleId="List4">
    <w:name w:val="List 4"/>
    <w:basedOn w:val="Normal"/>
    <w:uiPriority w:val="99"/>
    <w:semiHidden/>
    <w:rsid w:val="004230D9"/>
    <w:pPr>
      <w:ind w:left="1440" w:hanging="360"/>
      <w:contextualSpacing/>
    </w:pPr>
  </w:style>
  <w:style w:type="paragraph" w:styleId="List5">
    <w:name w:val="List 5"/>
    <w:basedOn w:val="Normal"/>
    <w:uiPriority w:val="99"/>
    <w:semiHidden/>
    <w:rsid w:val="004230D9"/>
    <w:pPr>
      <w:ind w:left="1800" w:hanging="360"/>
      <w:contextualSpacing/>
    </w:pPr>
  </w:style>
  <w:style w:type="paragraph" w:styleId="ListBullet2">
    <w:name w:val="List Bullet 2"/>
    <w:basedOn w:val="Normal"/>
    <w:uiPriority w:val="99"/>
    <w:semiHidden/>
    <w:rsid w:val="004230D9"/>
    <w:pPr>
      <w:numPr>
        <w:numId w:val="2"/>
      </w:numPr>
      <w:contextualSpacing/>
    </w:pPr>
  </w:style>
  <w:style w:type="paragraph" w:styleId="ListBullet3">
    <w:name w:val="List Bullet 3"/>
    <w:basedOn w:val="Normal"/>
    <w:uiPriority w:val="99"/>
    <w:semiHidden/>
    <w:rsid w:val="004230D9"/>
    <w:pPr>
      <w:numPr>
        <w:numId w:val="3"/>
      </w:numPr>
      <w:contextualSpacing/>
    </w:pPr>
  </w:style>
  <w:style w:type="paragraph" w:styleId="ListBullet4">
    <w:name w:val="List Bullet 4"/>
    <w:basedOn w:val="Normal"/>
    <w:uiPriority w:val="99"/>
    <w:semiHidden/>
    <w:rsid w:val="004230D9"/>
    <w:pPr>
      <w:numPr>
        <w:numId w:val="4"/>
      </w:numPr>
      <w:contextualSpacing/>
    </w:pPr>
  </w:style>
  <w:style w:type="paragraph" w:styleId="ListBullet5">
    <w:name w:val="List Bullet 5"/>
    <w:basedOn w:val="Normal"/>
    <w:uiPriority w:val="99"/>
    <w:semiHidden/>
    <w:rsid w:val="004230D9"/>
    <w:pPr>
      <w:numPr>
        <w:numId w:val="5"/>
      </w:numPr>
      <w:contextualSpacing/>
    </w:pPr>
  </w:style>
  <w:style w:type="paragraph" w:styleId="ListContinue">
    <w:name w:val="List Continue"/>
    <w:basedOn w:val="Normal"/>
    <w:uiPriority w:val="99"/>
    <w:semiHidden/>
    <w:rsid w:val="004230D9"/>
    <w:pPr>
      <w:ind w:left="360"/>
      <w:contextualSpacing/>
    </w:pPr>
  </w:style>
  <w:style w:type="paragraph" w:styleId="ListContinue2">
    <w:name w:val="List Continue 2"/>
    <w:basedOn w:val="Normal"/>
    <w:uiPriority w:val="99"/>
    <w:semiHidden/>
    <w:rsid w:val="004230D9"/>
    <w:pPr>
      <w:ind w:left="720"/>
      <w:contextualSpacing/>
    </w:pPr>
  </w:style>
  <w:style w:type="paragraph" w:styleId="ListContinue3">
    <w:name w:val="List Continue 3"/>
    <w:basedOn w:val="Normal"/>
    <w:uiPriority w:val="99"/>
    <w:semiHidden/>
    <w:rsid w:val="004230D9"/>
    <w:pPr>
      <w:ind w:left="1080"/>
      <w:contextualSpacing/>
    </w:pPr>
  </w:style>
  <w:style w:type="paragraph" w:styleId="ListContinue4">
    <w:name w:val="List Continue 4"/>
    <w:basedOn w:val="Normal"/>
    <w:uiPriority w:val="99"/>
    <w:semiHidden/>
    <w:rsid w:val="004230D9"/>
    <w:pPr>
      <w:ind w:left="1440"/>
      <w:contextualSpacing/>
    </w:pPr>
  </w:style>
  <w:style w:type="paragraph" w:styleId="ListContinue5">
    <w:name w:val="List Continue 5"/>
    <w:basedOn w:val="Normal"/>
    <w:uiPriority w:val="99"/>
    <w:semiHidden/>
    <w:rsid w:val="004230D9"/>
    <w:pPr>
      <w:ind w:left="1800"/>
      <w:contextualSpacing/>
    </w:pPr>
  </w:style>
  <w:style w:type="paragraph" w:styleId="ListNumber3">
    <w:name w:val="List Number 3"/>
    <w:basedOn w:val="Normal"/>
    <w:uiPriority w:val="99"/>
    <w:semiHidden/>
    <w:rsid w:val="004230D9"/>
    <w:pPr>
      <w:numPr>
        <w:numId w:val="6"/>
      </w:numPr>
      <w:contextualSpacing/>
    </w:pPr>
  </w:style>
  <w:style w:type="paragraph" w:styleId="ListNumber4">
    <w:name w:val="List Number 4"/>
    <w:basedOn w:val="Normal"/>
    <w:uiPriority w:val="99"/>
    <w:semiHidden/>
    <w:rsid w:val="004230D9"/>
    <w:pPr>
      <w:numPr>
        <w:numId w:val="7"/>
      </w:numPr>
      <w:contextualSpacing/>
    </w:pPr>
  </w:style>
  <w:style w:type="paragraph" w:styleId="ListNumber5">
    <w:name w:val="List Number 5"/>
    <w:basedOn w:val="Normal"/>
    <w:uiPriority w:val="99"/>
    <w:semiHidden/>
    <w:rsid w:val="004230D9"/>
    <w:pPr>
      <w:numPr>
        <w:numId w:val="8"/>
      </w:numPr>
      <w:contextualSpacing/>
    </w:pPr>
  </w:style>
  <w:style w:type="table" w:styleId="ListTable1Light">
    <w:name w:val="List Table 1 Light"/>
    <w:basedOn w:val="TableNormal"/>
    <w:uiPriority w:val="46"/>
    <w:rsid w:val="004230D9"/>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4230D9"/>
    <w:pPr>
      <w:spacing w:after="0" w:line="240" w:lineRule="auto"/>
    </w:pPr>
    <w:tblPr>
      <w:tblStyleRowBandSize w:val="1"/>
      <w:tblStyleColBandSize w:val="1"/>
    </w:tblPr>
    <w:tblStylePr w:type="firstRow">
      <w:rPr>
        <w:b/>
        <w:bCs/>
      </w:rPr>
      <w:tblPr/>
      <w:tcPr>
        <w:tcBorders>
          <w:bottom w:val="single" w:sz="4" w:space="0" w:color="3880DD" w:themeColor="accent1" w:themeTint="99"/>
        </w:tcBorders>
      </w:tcPr>
    </w:tblStylePr>
    <w:tblStylePr w:type="lastRow">
      <w:rPr>
        <w:b/>
        <w:bCs/>
      </w:rPr>
      <w:tblPr/>
      <w:tcPr>
        <w:tcBorders>
          <w:top w:val="single" w:sz="4" w:space="0" w:color="3880DD" w:themeColor="accent1" w:themeTint="99"/>
        </w:tcBorders>
      </w:tcPr>
    </w:tblStylePr>
    <w:tblStylePr w:type="firstCol">
      <w:rPr>
        <w:b/>
        <w:bCs/>
      </w:rPr>
    </w:tblStylePr>
    <w:tblStylePr w:type="lastCol">
      <w:rPr>
        <w:b/>
        <w:bCs/>
      </w:rPr>
    </w:tblStylePr>
    <w:tblStylePr w:type="band1Vert">
      <w:tblPr/>
      <w:tcPr>
        <w:shd w:val="clear" w:color="auto" w:fill="BCD4F3" w:themeFill="accent1" w:themeFillTint="33"/>
      </w:tcPr>
    </w:tblStylePr>
    <w:tblStylePr w:type="band1Horz">
      <w:tblPr/>
      <w:tcPr>
        <w:shd w:val="clear" w:color="auto" w:fill="BCD4F3" w:themeFill="accent1" w:themeFillTint="33"/>
      </w:tcPr>
    </w:tblStylePr>
  </w:style>
  <w:style w:type="table" w:styleId="ListTable1Light-Accent2">
    <w:name w:val="List Table 1 Light Accent 2"/>
    <w:basedOn w:val="TableNormal"/>
    <w:uiPriority w:val="46"/>
    <w:rsid w:val="004230D9"/>
    <w:pPr>
      <w:spacing w:after="0" w:line="240" w:lineRule="auto"/>
    </w:pPr>
    <w:tblPr>
      <w:tblStyleRowBandSize w:val="1"/>
      <w:tblStyleColBandSize w:val="1"/>
    </w:tblPr>
    <w:tblStylePr w:type="firstRow">
      <w:rPr>
        <w:b/>
        <w:bCs/>
      </w:rPr>
      <w:tblPr/>
      <w:tcPr>
        <w:tcBorders>
          <w:bottom w:val="single" w:sz="4" w:space="0" w:color="47A2FF" w:themeColor="accent2" w:themeTint="99"/>
        </w:tcBorders>
      </w:tcPr>
    </w:tblStylePr>
    <w:tblStylePr w:type="lastRow">
      <w:rPr>
        <w:b/>
        <w:bCs/>
      </w:rPr>
      <w:tblPr/>
      <w:tcPr>
        <w:tcBorders>
          <w:top w:val="single" w:sz="4" w:space="0" w:color="47A2FF" w:themeColor="accent2" w:themeTint="99"/>
        </w:tcBorders>
      </w:tcPr>
    </w:tblStylePr>
    <w:tblStylePr w:type="firstCol">
      <w:rPr>
        <w:b/>
        <w:bCs/>
      </w:rPr>
    </w:tblStylePr>
    <w:tblStylePr w:type="lastCol">
      <w:rPr>
        <w:b/>
        <w:bCs/>
      </w:rPr>
    </w:tblStylePr>
    <w:tblStylePr w:type="band1Vert">
      <w:tblPr/>
      <w:tcPr>
        <w:shd w:val="clear" w:color="auto" w:fill="C1E0FF" w:themeFill="accent2" w:themeFillTint="33"/>
      </w:tcPr>
    </w:tblStylePr>
    <w:tblStylePr w:type="band1Horz">
      <w:tblPr/>
      <w:tcPr>
        <w:shd w:val="clear" w:color="auto" w:fill="C1E0FF" w:themeFill="accent2" w:themeFillTint="33"/>
      </w:tcPr>
    </w:tblStylePr>
  </w:style>
  <w:style w:type="table" w:styleId="ListTable1Light-Accent3">
    <w:name w:val="List Table 1 Light Accent 3"/>
    <w:basedOn w:val="TableNormal"/>
    <w:uiPriority w:val="46"/>
    <w:rsid w:val="004230D9"/>
    <w:pPr>
      <w:spacing w:after="0" w:line="240" w:lineRule="auto"/>
    </w:pPr>
    <w:tblPr>
      <w:tblStyleRowBandSize w:val="1"/>
      <w:tblStyleColBandSize w:val="1"/>
    </w:tblPr>
    <w:tblStylePr w:type="firstRow">
      <w:rPr>
        <w:b/>
        <w:bCs/>
      </w:rPr>
      <w:tblPr/>
      <w:tcPr>
        <w:tcBorders>
          <w:bottom w:val="single" w:sz="4" w:space="0" w:color="F4F5F8" w:themeColor="accent3" w:themeTint="99"/>
        </w:tcBorders>
      </w:tcPr>
    </w:tblStylePr>
    <w:tblStylePr w:type="lastRow">
      <w:rPr>
        <w:b/>
        <w:bCs/>
      </w:rPr>
      <w:tblPr/>
      <w:tcPr>
        <w:tcBorders>
          <w:top w:val="single" w:sz="4" w:space="0" w:color="F4F5F8" w:themeColor="accent3" w:themeTint="99"/>
        </w:tcBorders>
      </w:tcPr>
    </w:tblStylePr>
    <w:tblStylePr w:type="firstCol">
      <w:rPr>
        <w:b/>
        <w:bCs/>
      </w:rPr>
    </w:tblStylePr>
    <w:tblStylePr w:type="lastCol">
      <w:rPr>
        <w:b/>
        <w:bCs/>
      </w:rPr>
    </w:tblStylePr>
    <w:tblStylePr w:type="band1Vert">
      <w:tblPr/>
      <w:tcPr>
        <w:shd w:val="clear" w:color="auto" w:fill="FBFBFC" w:themeFill="accent3" w:themeFillTint="33"/>
      </w:tcPr>
    </w:tblStylePr>
    <w:tblStylePr w:type="band1Horz">
      <w:tblPr/>
      <w:tcPr>
        <w:shd w:val="clear" w:color="auto" w:fill="FBFBFC" w:themeFill="accent3" w:themeFillTint="33"/>
      </w:tcPr>
    </w:tblStylePr>
  </w:style>
  <w:style w:type="table" w:styleId="ListTable1Light-Accent4">
    <w:name w:val="List Table 1 Light Accent 4"/>
    <w:basedOn w:val="TableNormal"/>
    <w:uiPriority w:val="46"/>
    <w:rsid w:val="004230D9"/>
    <w:pPr>
      <w:spacing w:after="0" w:line="240" w:lineRule="auto"/>
    </w:pPr>
    <w:tblPr>
      <w:tblStyleRowBandSize w:val="1"/>
      <w:tblStyleColBandSize w:val="1"/>
    </w:tblPr>
    <w:tblStylePr w:type="firstRow">
      <w:rPr>
        <w:b/>
        <w:bCs/>
      </w:rPr>
      <w:tblPr/>
      <w:tcPr>
        <w:tcBorders>
          <w:bottom w:val="single" w:sz="4" w:space="0" w:color="F3FCFC" w:themeColor="accent4" w:themeTint="99"/>
        </w:tcBorders>
      </w:tcPr>
    </w:tblStylePr>
    <w:tblStylePr w:type="lastRow">
      <w:rPr>
        <w:b/>
        <w:bCs/>
      </w:rPr>
      <w:tblPr/>
      <w:tcPr>
        <w:tcBorders>
          <w:top w:val="single" w:sz="4" w:space="0" w:color="F3FCFC" w:themeColor="accent4" w:themeTint="99"/>
        </w:tcBorders>
      </w:tcPr>
    </w:tblStylePr>
    <w:tblStylePr w:type="firstCol">
      <w:rPr>
        <w:b/>
        <w:bCs/>
      </w:rPr>
    </w:tblStylePr>
    <w:tblStylePr w:type="lastCol">
      <w:rPr>
        <w:b/>
        <w:bCs/>
      </w:rPr>
    </w:tblStylePr>
    <w:tblStylePr w:type="band1Vert">
      <w:tblPr/>
      <w:tcPr>
        <w:shd w:val="clear" w:color="auto" w:fill="FBFEFE" w:themeFill="accent4" w:themeFillTint="33"/>
      </w:tcPr>
    </w:tblStylePr>
    <w:tblStylePr w:type="band1Horz">
      <w:tblPr/>
      <w:tcPr>
        <w:shd w:val="clear" w:color="auto" w:fill="FBFEFE" w:themeFill="accent4" w:themeFillTint="33"/>
      </w:tcPr>
    </w:tblStylePr>
  </w:style>
  <w:style w:type="table" w:styleId="ListTable1Light-Accent5">
    <w:name w:val="List Table 1 Light Accent 5"/>
    <w:basedOn w:val="TableNormal"/>
    <w:uiPriority w:val="46"/>
    <w:rsid w:val="004230D9"/>
    <w:pPr>
      <w:spacing w:after="0" w:line="240" w:lineRule="auto"/>
    </w:pPr>
    <w:tblPr>
      <w:tblStyleRowBandSize w:val="1"/>
      <w:tblStyleColBandSize w:val="1"/>
    </w:tblPr>
    <w:tblStylePr w:type="firstRow">
      <w:rPr>
        <w:b/>
        <w:bCs/>
      </w:rPr>
      <w:tblPr/>
      <w:tcPr>
        <w:tcBorders>
          <w:bottom w:val="single" w:sz="4" w:space="0" w:color="E9F1F4" w:themeColor="accent5" w:themeTint="99"/>
        </w:tcBorders>
      </w:tcPr>
    </w:tblStylePr>
    <w:tblStylePr w:type="lastRow">
      <w:rPr>
        <w:b/>
        <w:bCs/>
      </w:rPr>
      <w:tblPr/>
      <w:tcPr>
        <w:tcBorders>
          <w:top w:val="single" w:sz="4" w:space="0" w:color="E9F1F4" w:themeColor="accent5" w:themeTint="99"/>
        </w:tcBorders>
      </w:tcPr>
    </w:tblStylePr>
    <w:tblStylePr w:type="firstCol">
      <w:rPr>
        <w:b/>
        <w:bCs/>
      </w:rPr>
    </w:tblStylePr>
    <w:tblStylePr w:type="lastCol">
      <w:rPr>
        <w:b/>
        <w:bCs/>
      </w:rPr>
    </w:tblStylePr>
    <w:tblStylePr w:type="band1Vert">
      <w:tblPr/>
      <w:tcPr>
        <w:shd w:val="clear" w:color="auto" w:fill="F7FAFB" w:themeFill="accent5" w:themeFillTint="33"/>
      </w:tcPr>
    </w:tblStylePr>
    <w:tblStylePr w:type="band1Horz">
      <w:tblPr/>
      <w:tcPr>
        <w:shd w:val="clear" w:color="auto" w:fill="F7FAFB" w:themeFill="accent5" w:themeFillTint="33"/>
      </w:tcPr>
    </w:tblStylePr>
  </w:style>
  <w:style w:type="table" w:styleId="ListTable1Light-Accent6">
    <w:name w:val="List Table 1 Light Accent 6"/>
    <w:basedOn w:val="TableNormal"/>
    <w:uiPriority w:val="46"/>
    <w:rsid w:val="004230D9"/>
    <w:pPr>
      <w:spacing w:after="0" w:line="240" w:lineRule="auto"/>
    </w:pPr>
    <w:tblPr>
      <w:tblStyleRowBandSize w:val="1"/>
      <w:tblStyleColBandSize w:val="1"/>
    </w:tblPr>
    <w:tblStylePr w:type="firstRow">
      <w:rPr>
        <w:b/>
        <w:bCs/>
      </w:rPr>
      <w:tblPr/>
      <w:tcPr>
        <w:tcBorders>
          <w:bottom w:val="single" w:sz="4" w:space="0" w:color="F7F7F7" w:themeColor="accent6" w:themeTint="99"/>
        </w:tcBorders>
      </w:tcPr>
    </w:tblStylePr>
    <w:tblStylePr w:type="lastRow">
      <w:rPr>
        <w:b/>
        <w:bCs/>
      </w:rPr>
      <w:tblPr/>
      <w:tcPr>
        <w:tcBorders>
          <w:top w:val="single" w:sz="4" w:space="0" w:color="F7F7F7" w:themeColor="accent6" w:themeTint="99"/>
        </w:tcBorders>
      </w:tcPr>
    </w:tblStylePr>
    <w:tblStylePr w:type="firstCol">
      <w:rPr>
        <w:b/>
        <w:bCs/>
      </w:rPr>
    </w:tblStylePr>
    <w:tblStylePr w:type="lastCol">
      <w:rPr>
        <w:b/>
        <w:bCs/>
      </w:rPr>
    </w:tblStylePr>
    <w:tblStylePr w:type="band1Vert">
      <w:tblPr/>
      <w:tcPr>
        <w:shd w:val="clear" w:color="auto" w:fill="FCFCFC" w:themeFill="accent6" w:themeFillTint="33"/>
      </w:tcPr>
    </w:tblStylePr>
    <w:tblStylePr w:type="band1Horz">
      <w:tblPr/>
      <w:tcPr>
        <w:shd w:val="clear" w:color="auto" w:fill="FCFCFC" w:themeFill="accent6" w:themeFillTint="33"/>
      </w:tcPr>
    </w:tblStylePr>
  </w:style>
  <w:style w:type="table" w:styleId="ListTable2">
    <w:name w:val="List Table 2"/>
    <w:basedOn w:val="TableNormal"/>
    <w:uiPriority w:val="47"/>
    <w:rsid w:val="004230D9"/>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4230D9"/>
    <w:pPr>
      <w:spacing w:after="0" w:line="240" w:lineRule="auto"/>
    </w:pPr>
    <w:tblPr>
      <w:tblStyleRowBandSize w:val="1"/>
      <w:tblStyleColBandSize w:val="1"/>
      <w:tblBorders>
        <w:top w:val="single" w:sz="4" w:space="0" w:color="3880DD" w:themeColor="accent1" w:themeTint="99"/>
        <w:bottom w:val="single" w:sz="4" w:space="0" w:color="3880DD" w:themeColor="accent1" w:themeTint="99"/>
        <w:insideH w:val="single" w:sz="4" w:space="0" w:color="3880DD"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D4F3" w:themeFill="accent1" w:themeFillTint="33"/>
      </w:tcPr>
    </w:tblStylePr>
    <w:tblStylePr w:type="band1Horz">
      <w:tblPr/>
      <w:tcPr>
        <w:shd w:val="clear" w:color="auto" w:fill="BCD4F3" w:themeFill="accent1" w:themeFillTint="33"/>
      </w:tcPr>
    </w:tblStylePr>
  </w:style>
  <w:style w:type="table" w:styleId="ListTable2-Accent2">
    <w:name w:val="List Table 2 Accent 2"/>
    <w:basedOn w:val="TableNormal"/>
    <w:uiPriority w:val="47"/>
    <w:rsid w:val="004230D9"/>
    <w:pPr>
      <w:spacing w:after="0" w:line="240" w:lineRule="auto"/>
    </w:pPr>
    <w:tblPr>
      <w:tblStyleRowBandSize w:val="1"/>
      <w:tblStyleColBandSize w:val="1"/>
      <w:tblBorders>
        <w:top w:val="single" w:sz="4" w:space="0" w:color="47A2FF" w:themeColor="accent2" w:themeTint="99"/>
        <w:bottom w:val="single" w:sz="4" w:space="0" w:color="47A2FF" w:themeColor="accent2" w:themeTint="99"/>
        <w:insideH w:val="single" w:sz="4" w:space="0" w:color="47A2FF"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E0FF" w:themeFill="accent2" w:themeFillTint="33"/>
      </w:tcPr>
    </w:tblStylePr>
    <w:tblStylePr w:type="band1Horz">
      <w:tblPr/>
      <w:tcPr>
        <w:shd w:val="clear" w:color="auto" w:fill="C1E0FF" w:themeFill="accent2" w:themeFillTint="33"/>
      </w:tcPr>
    </w:tblStylePr>
  </w:style>
  <w:style w:type="table" w:styleId="ListTable2-Accent3">
    <w:name w:val="List Table 2 Accent 3"/>
    <w:basedOn w:val="TableNormal"/>
    <w:uiPriority w:val="47"/>
    <w:rsid w:val="004230D9"/>
    <w:pPr>
      <w:spacing w:after="0" w:line="240" w:lineRule="auto"/>
    </w:pPr>
    <w:tblPr>
      <w:tblStyleRowBandSize w:val="1"/>
      <w:tblStyleColBandSize w:val="1"/>
      <w:tblBorders>
        <w:top w:val="single" w:sz="4" w:space="0" w:color="F4F5F8" w:themeColor="accent3" w:themeTint="99"/>
        <w:bottom w:val="single" w:sz="4" w:space="0" w:color="F4F5F8" w:themeColor="accent3" w:themeTint="99"/>
        <w:insideH w:val="single" w:sz="4" w:space="0" w:color="F4F5F8"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FBFC" w:themeFill="accent3" w:themeFillTint="33"/>
      </w:tcPr>
    </w:tblStylePr>
    <w:tblStylePr w:type="band1Horz">
      <w:tblPr/>
      <w:tcPr>
        <w:shd w:val="clear" w:color="auto" w:fill="FBFBFC" w:themeFill="accent3" w:themeFillTint="33"/>
      </w:tcPr>
    </w:tblStylePr>
  </w:style>
  <w:style w:type="table" w:styleId="ListTable2-Accent4">
    <w:name w:val="List Table 2 Accent 4"/>
    <w:basedOn w:val="TableNormal"/>
    <w:uiPriority w:val="47"/>
    <w:rsid w:val="004230D9"/>
    <w:pPr>
      <w:spacing w:after="0" w:line="240" w:lineRule="auto"/>
    </w:pPr>
    <w:tblPr>
      <w:tblStyleRowBandSize w:val="1"/>
      <w:tblStyleColBandSize w:val="1"/>
      <w:tblBorders>
        <w:top w:val="single" w:sz="4" w:space="0" w:color="F3FCFC" w:themeColor="accent4" w:themeTint="99"/>
        <w:bottom w:val="single" w:sz="4" w:space="0" w:color="F3FCFC" w:themeColor="accent4" w:themeTint="99"/>
        <w:insideH w:val="single" w:sz="4" w:space="0" w:color="F3FCFC"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FEFE" w:themeFill="accent4" w:themeFillTint="33"/>
      </w:tcPr>
    </w:tblStylePr>
    <w:tblStylePr w:type="band1Horz">
      <w:tblPr/>
      <w:tcPr>
        <w:shd w:val="clear" w:color="auto" w:fill="FBFEFE" w:themeFill="accent4" w:themeFillTint="33"/>
      </w:tcPr>
    </w:tblStylePr>
  </w:style>
  <w:style w:type="table" w:styleId="ListTable2-Accent5">
    <w:name w:val="List Table 2 Accent 5"/>
    <w:basedOn w:val="TableNormal"/>
    <w:uiPriority w:val="47"/>
    <w:rsid w:val="004230D9"/>
    <w:pPr>
      <w:spacing w:after="0" w:line="240" w:lineRule="auto"/>
    </w:pPr>
    <w:tblPr>
      <w:tblStyleRowBandSize w:val="1"/>
      <w:tblStyleColBandSize w:val="1"/>
      <w:tblBorders>
        <w:top w:val="single" w:sz="4" w:space="0" w:color="E9F1F4" w:themeColor="accent5" w:themeTint="99"/>
        <w:bottom w:val="single" w:sz="4" w:space="0" w:color="E9F1F4" w:themeColor="accent5" w:themeTint="99"/>
        <w:insideH w:val="single" w:sz="4" w:space="0" w:color="E9F1F4"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7FAFB" w:themeFill="accent5" w:themeFillTint="33"/>
      </w:tcPr>
    </w:tblStylePr>
    <w:tblStylePr w:type="band1Horz">
      <w:tblPr/>
      <w:tcPr>
        <w:shd w:val="clear" w:color="auto" w:fill="F7FAFB" w:themeFill="accent5" w:themeFillTint="33"/>
      </w:tcPr>
    </w:tblStylePr>
  </w:style>
  <w:style w:type="table" w:styleId="ListTable2-Accent6">
    <w:name w:val="List Table 2 Accent 6"/>
    <w:basedOn w:val="TableNormal"/>
    <w:uiPriority w:val="47"/>
    <w:rsid w:val="004230D9"/>
    <w:pPr>
      <w:spacing w:after="0" w:line="240" w:lineRule="auto"/>
    </w:pPr>
    <w:tblPr>
      <w:tblStyleRowBandSize w:val="1"/>
      <w:tblStyleColBandSize w:val="1"/>
      <w:tblBorders>
        <w:top w:val="single" w:sz="4" w:space="0" w:color="F7F7F7" w:themeColor="accent6" w:themeTint="99"/>
        <w:bottom w:val="single" w:sz="4" w:space="0" w:color="F7F7F7" w:themeColor="accent6" w:themeTint="99"/>
        <w:insideH w:val="single" w:sz="4" w:space="0" w:color="F7F7F7"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CFCFC" w:themeFill="accent6" w:themeFillTint="33"/>
      </w:tcPr>
    </w:tblStylePr>
    <w:tblStylePr w:type="band1Horz">
      <w:tblPr/>
      <w:tcPr>
        <w:shd w:val="clear" w:color="auto" w:fill="FCFCFC" w:themeFill="accent6" w:themeFillTint="33"/>
      </w:tcPr>
    </w:tblStylePr>
  </w:style>
  <w:style w:type="table" w:styleId="ListTable3">
    <w:name w:val="List Table 3"/>
    <w:basedOn w:val="TableNormal"/>
    <w:uiPriority w:val="48"/>
    <w:rsid w:val="004230D9"/>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4230D9"/>
    <w:pPr>
      <w:spacing w:after="0" w:line="240" w:lineRule="auto"/>
    </w:pPr>
    <w:tblPr>
      <w:tblStyleRowBandSize w:val="1"/>
      <w:tblStyleColBandSize w:val="1"/>
      <w:tblBorders>
        <w:top w:val="single" w:sz="4" w:space="0" w:color="123869" w:themeColor="accent1"/>
        <w:left w:val="single" w:sz="4" w:space="0" w:color="123869" w:themeColor="accent1"/>
        <w:bottom w:val="single" w:sz="4" w:space="0" w:color="123869" w:themeColor="accent1"/>
        <w:right w:val="single" w:sz="4" w:space="0" w:color="123869" w:themeColor="accent1"/>
      </w:tblBorders>
    </w:tblPr>
    <w:tblStylePr w:type="firstRow">
      <w:rPr>
        <w:b/>
        <w:bCs/>
        <w:color w:val="FFFFFF" w:themeColor="background1"/>
      </w:rPr>
      <w:tblPr/>
      <w:tcPr>
        <w:shd w:val="clear" w:color="auto" w:fill="123869" w:themeFill="accent1"/>
      </w:tcPr>
    </w:tblStylePr>
    <w:tblStylePr w:type="lastRow">
      <w:rPr>
        <w:b/>
        <w:bCs/>
      </w:rPr>
      <w:tblPr/>
      <w:tcPr>
        <w:tcBorders>
          <w:top w:val="double" w:sz="4" w:space="0" w:color="123869"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23869" w:themeColor="accent1"/>
          <w:right w:val="single" w:sz="4" w:space="0" w:color="123869" w:themeColor="accent1"/>
        </w:tcBorders>
      </w:tcPr>
    </w:tblStylePr>
    <w:tblStylePr w:type="band1Horz">
      <w:tblPr/>
      <w:tcPr>
        <w:tcBorders>
          <w:top w:val="single" w:sz="4" w:space="0" w:color="123869" w:themeColor="accent1"/>
          <w:bottom w:val="single" w:sz="4" w:space="0" w:color="123869"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23869" w:themeColor="accent1"/>
          <w:left w:val="nil"/>
        </w:tcBorders>
      </w:tcPr>
    </w:tblStylePr>
    <w:tblStylePr w:type="swCell">
      <w:tblPr/>
      <w:tcPr>
        <w:tcBorders>
          <w:top w:val="double" w:sz="4" w:space="0" w:color="123869" w:themeColor="accent1"/>
          <w:right w:val="nil"/>
        </w:tcBorders>
      </w:tcPr>
    </w:tblStylePr>
  </w:style>
  <w:style w:type="table" w:styleId="ListTable3-Accent2">
    <w:name w:val="List Table 3 Accent 2"/>
    <w:basedOn w:val="TableNormal"/>
    <w:uiPriority w:val="48"/>
    <w:rsid w:val="004230D9"/>
    <w:pPr>
      <w:spacing w:after="0" w:line="240" w:lineRule="auto"/>
    </w:pPr>
    <w:tblPr>
      <w:tblStyleRowBandSize w:val="1"/>
      <w:tblStyleColBandSize w:val="1"/>
      <w:tblBorders>
        <w:top w:val="single" w:sz="4" w:space="0" w:color="0066CC" w:themeColor="accent2"/>
        <w:left w:val="single" w:sz="4" w:space="0" w:color="0066CC" w:themeColor="accent2"/>
        <w:bottom w:val="single" w:sz="4" w:space="0" w:color="0066CC" w:themeColor="accent2"/>
        <w:right w:val="single" w:sz="4" w:space="0" w:color="0066CC" w:themeColor="accent2"/>
      </w:tblBorders>
    </w:tblPr>
    <w:tblStylePr w:type="firstRow">
      <w:rPr>
        <w:b/>
        <w:bCs/>
        <w:color w:val="FFFFFF" w:themeColor="background1"/>
      </w:rPr>
      <w:tblPr/>
      <w:tcPr>
        <w:shd w:val="clear" w:color="auto" w:fill="0066CC" w:themeFill="accent2"/>
      </w:tcPr>
    </w:tblStylePr>
    <w:tblStylePr w:type="lastRow">
      <w:rPr>
        <w:b/>
        <w:bCs/>
      </w:rPr>
      <w:tblPr/>
      <w:tcPr>
        <w:tcBorders>
          <w:top w:val="double" w:sz="4" w:space="0" w:color="0066CC"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66CC" w:themeColor="accent2"/>
          <w:right w:val="single" w:sz="4" w:space="0" w:color="0066CC" w:themeColor="accent2"/>
        </w:tcBorders>
      </w:tcPr>
    </w:tblStylePr>
    <w:tblStylePr w:type="band1Horz">
      <w:tblPr/>
      <w:tcPr>
        <w:tcBorders>
          <w:top w:val="single" w:sz="4" w:space="0" w:color="0066CC" w:themeColor="accent2"/>
          <w:bottom w:val="single" w:sz="4" w:space="0" w:color="0066CC"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66CC" w:themeColor="accent2"/>
          <w:left w:val="nil"/>
        </w:tcBorders>
      </w:tcPr>
    </w:tblStylePr>
    <w:tblStylePr w:type="swCell">
      <w:tblPr/>
      <w:tcPr>
        <w:tcBorders>
          <w:top w:val="double" w:sz="4" w:space="0" w:color="0066CC" w:themeColor="accent2"/>
          <w:right w:val="nil"/>
        </w:tcBorders>
      </w:tcPr>
    </w:tblStylePr>
  </w:style>
  <w:style w:type="table" w:styleId="ListTable3-Accent3">
    <w:name w:val="List Table 3 Accent 3"/>
    <w:basedOn w:val="TableNormal"/>
    <w:uiPriority w:val="48"/>
    <w:rsid w:val="004230D9"/>
    <w:pPr>
      <w:spacing w:after="0" w:line="240" w:lineRule="auto"/>
    </w:pPr>
    <w:tblPr>
      <w:tblStyleRowBandSize w:val="1"/>
      <w:tblStyleColBandSize w:val="1"/>
      <w:tblBorders>
        <w:top w:val="single" w:sz="4" w:space="0" w:color="EDF0F4" w:themeColor="accent3"/>
        <w:left w:val="single" w:sz="4" w:space="0" w:color="EDF0F4" w:themeColor="accent3"/>
        <w:bottom w:val="single" w:sz="4" w:space="0" w:color="EDF0F4" w:themeColor="accent3"/>
        <w:right w:val="single" w:sz="4" w:space="0" w:color="EDF0F4" w:themeColor="accent3"/>
      </w:tblBorders>
    </w:tblPr>
    <w:tblStylePr w:type="firstRow">
      <w:rPr>
        <w:b/>
        <w:bCs/>
        <w:color w:val="FFFFFF" w:themeColor="background1"/>
      </w:rPr>
      <w:tblPr/>
      <w:tcPr>
        <w:shd w:val="clear" w:color="auto" w:fill="EDF0F4" w:themeFill="accent3"/>
      </w:tcPr>
    </w:tblStylePr>
    <w:tblStylePr w:type="lastRow">
      <w:rPr>
        <w:b/>
        <w:bCs/>
      </w:rPr>
      <w:tblPr/>
      <w:tcPr>
        <w:tcBorders>
          <w:top w:val="double" w:sz="4" w:space="0" w:color="EDF0F4"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DF0F4" w:themeColor="accent3"/>
          <w:right w:val="single" w:sz="4" w:space="0" w:color="EDF0F4" w:themeColor="accent3"/>
        </w:tcBorders>
      </w:tcPr>
    </w:tblStylePr>
    <w:tblStylePr w:type="band1Horz">
      <w:tblPr/>
      <w:tcPr>
        <w:tcBorders>
          <w:top w:val="single" w:sz="4" w:space="0" w:color="EDF0F4" w:themeColor="accent3"/>
          <w:bottom w:val="single" w:sz="4" w:space="0" w:color="EDF0F4"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DF0F4" w:themeColor="accent3"/>
          <w:left w:val="nil"/>
        </w:tcBorders>
      </w:tcPr>
    </w:tblStylePr>
    <w:tblStylePr w:type="swCell">
      <w:tblPr/>
      <w:tcPr>
        <w:tcBorders>
          <w:top w:val="double" w:sz="4" w:space="0" w:color="EDF0F4" w:themeColor="accent3"/>
          <w:right w:val="nil"/>
        </w:tcBorders>
      </w:tcPr>
    </w:tblStylePr>
  </w:style>
  <w:style w:type="table" w:styleId="ListTable3-Accent4">
    <w:name w:val="List Table 3 Accent 4"/>
    <w:basedOn w:val="TableNormal"/>
    <w:uiPriority w:val="48"/>
    <w:rsid w:val="004230D9"/>
    <w:pPr>
      <w:spacing w:after="0" w:line="240" w:lineRule="auto"/>
    </w:pPr>
    <w:tblPr>
      <w:tblStyleRowBandSize w:val="1"/>
      <w:tblStyleColBandSize w:val="1"/>
      <w:tblBorders>
        <w:top w:val="single" w:sz="4" w:space="0" w:color="ECFBFB" w:themeColor="accent4"/>
        <w:left w:val="single" w:sz="4" w:space="0" w:color="ECFBFB" w:themeColor="accent4"/>
        <w:bottom w:val="single" w:sz="4" w:space="0" w:color="ECFBFB" w:themeColor="accent4"/>
        <w:right w:val="single" w:sz="4" w:space="0" w:color="ECFBFB" w:themeColor="accent4"/>
      </w:tblBorders>
    </w:tblPr>
    <w:tblStylePr w:type="firstRow">
      <w:rPr>
        <w:b/>
        <w:bCs/>
        <w:color w:val="FFFFFF" w:themeColor="background1"/>
      </w:rPr>
      <w:tblPr/>
      <w:tcPr>
        <w:shd w:val="clear" w:color="auto" w:fill="ECFBFB" w:themeFill="accent4"/>
      </w:tcPr>
    </w:tblStylePr>
    <w:tblStylePr w:type="lastRow">
      <w:rPr>
        <w:b/>
        <w:bCs/>
      </w:rPr>
      <w:tblPr/>
      <w:tcPr>
        <w:tcBorders>
          <w:top w:val="double" w:sz="4" w:space="0" w:color="ECFBFB"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CFBFB" w:themeColor="accent4"/>
          <w:right w:val="single" w:sz="4" w:space="0" w:color="ECFBFB" w:themeColor="accent4"/>
        </w:tcBorders>
      </w:tcPr>
    </w:tblStylePr>
    <w:tblStylePr w:type="band1Horz">
      <w:tblPr/>
      <w:tcPr>
        <w:tcBorders>
          <w:top w:val="single" w:sz="4" w:space="0" w:color="ECFBFB" w:themeColor="accent4"/>
          <w:bottom w:val="single" w:sz="4" w:space="0" w:color="ECFBFB"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CFBFB" w:themeColor="accent4"/>
          <w:left w:val="nil"/>
        </w:tcBorders>
      </w:tcPr>
    </w:tblStylePr>
    <w:tblStylePr w:type="swCell">
      <w:tblPr/>
      <w:tcPr>
        <w:tcBorders>
          <w:top w:val="double" w:sz="4" w:space="0" w:color="ECFBFB" w:themeColor="accent4"/>
          <w:right w:val="nil"/>
        </w:tcBorders>
      </w:tcPr>
    </w:tblStylePr>
  </w:style>
  <w:style w:type="table" w:styleId="ListTable3-Accent5">
    <w:name w:val="List Table 3 Accent 5"/>
    <w:basedOn w:val="TableNormal"/>
    <w:uiPriority w:val="48"/>
    <w:rsid w:val="004230D9"/>
    <w:pPr>
      <w:spacing w:after="0" w:line="240" w:lineRule="auto"/>
    </w:pPr>
    <w:tblPr>
      <w:tblStyleRowBandSize w:val="1"/>
      <w:tblStyleColBandSize w:val="1"/>
      <w:tblBorders>
        <w:top w:val="single" w:sz="4" w:space="0" w:color="DBE8ED" w:themeColor="accent5"/>
        <w:left w:val="single" w:sz="4" w:space="0" w:color="DBE8ED" w:themeColor="accent5"/>
        <w:bottom w:val="single" w:sz="4" w:space="0" w:color="DBE8ED" w:themeColor="accent5"/>
        <w:right w:val="single" w:sz="4" w:space="0" w:color="DBE8ED" w:themeColor="accent5"/>
      </w:tblBorders>
    </w:tblPr>
    <w:tblStylePr w:type="firstRow">
      <w:rPr>
        <w:b/>
        <w:bCs/>
        <w:color w:val="FFFFFF" w:themeColor="background1"/>
      </w:rPr>
      <w:tblPr/>
      <w:tcPr>
        <w:shd w:val="clear" w:color="auto" w:fill="DBE8ED" w:themeFill="accent5"/>
      </w:tcPr>
    </w:tblStylePr>
    <w:tblStylePr w:type="lastRow">
      <w:rPr>
        <w:b/>
        <w:bCs/>
      </w:rPr>
      <w:tblPr/>
      <w:tcPr>
        <w:tcBorders>
          <w:top w:val="double" w:sz="4" w:space="0" w:color="DBE8ED"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BE8ED" w:themeColor="accent5"/>
          <w:right w:val="single" w:sz="4" w:space="0" w:color="DBE8ED" w:themeColor="accent5"/>
        </w:tcBorders>
      </w:tcPr>
    </w:tblStylePr>
    <w:tblStylePr w:type="band1Horz">
      <w:tblPr/>
      <w:tcPr>
        <w:tcBorders>
          <w:top w:val="single" w:sz="4" w:space="0" w:color="DBE8ED" w:themeColor="accent5"/>
          <w:bottom w:val="single" w:sz="4" w:space="0" w:color="DBE8ED"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BE8ED" w:themeColor="accent5"/>
          <w:left w:val="nil"/>
        </w:tcBorders>
      </w:tcPr>
    </w:tblStylePr>
    <w:tblStylePr w:type="swCell">
      <w:tblPr/>
      <w:tcPr>
        <w:tcBorders>
          <w:top w:val="double" w:sz="4" w:space="0" w:color="DBE8ED" w:themeColor="accent5"/>
          <w:right w:val="nil"/>
        </w:tcBorders>
      </w:tcPr>
    </w:tblStylePr>
  </w:style>
  <w:style w:type="table" w:styleId="ListTable3-Accent6">
    <w:name w:val="List Table 3 Accent 6"/>
    <w:basedOn w:val="TableNormal"/>
    <w:uiPriority w:val="48"/>
    <w:rsid w:val="004230D9"/>
    <w:pPr>
      <w:spacing w:after="0" w:line="240" w:lineRule="auto"/>
    </w:pPr>
    <w:tblPr>
      <w:tblStyleRowBandSize w:val="1"/>
      <w:tblStyleColBandSize w:val="1"/>
      <w:tblBorders>
        <w:top w:val="single" w:sz="4" w:space="0" w:color="F2F2F2" w:themeColor="accent6"/>
        <w:left w:val="single" w:sz="4" w:space="0" w:color="F2F2F2" w:themeColor="accent6"/>
        <w:bottom w:val="single" w:sz="4" w:space="0" w:color="F2F2F2" w:themeColor="accent6"/>
        <w:right w:val="single" w:sz="4" w:space="0" w:color="F2F2F2" w:themeColor="accent6"/>
      </w:tblBorders>
    </w:tblPr>
    <w:tblStylePr w:type="firstRow">
      <w:rPr>
        <w:b/>
        <w:bCs/>
        <w:color w:val="FFFFFF" w:themeColor="background1"/>
      </w:rPr>
      <w:tblPr/>
      <w:tcPr>
        <w:shd w:val="clear" w:color="auto" w:fill="F2F2F2" w:themeFill="accent6"/>
      </w:tcPr>
    </w:tblStylePr>
    <w:tblStylePr w:type="lastRow">
      <w:rPr>
        <w:b/>
        <w:bCs/>
      </w:rPr>
      <w:tblPr/>
      <w:tcPr>
        <w:tcBorders>
          <w:top w:val="double" w:sz="4" w:space="0" w:color="F2F2F2"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2F2F2" w:themeColor="accent6"/>
          <w:right w:val="single" w:sz="4" w:space="0" w:color="F2F2F2" w:themeColor="accent6"/>
        </w:tcBorders>
      </w:tcPr>
    </w:tblStylePr>
    <w:tblStylePr w:type="band1Horz">
      <w:tblPr/>
      <w:tcPr>
        <w:tcBorders>
          <w:top w:val="single" w:sz="4" w:space="0" w:color="F2F2F2" w:themeColor="accent6"/>
          <w:bottom w:val="single" w:sz="4" w:space="0" w:color="F2F2F2"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2F2F2" w:themeColor="accent6"/>
          <w:left w:val="nil"/>
        </w:tcBorders>
      </w:tcPr>
    </w:tblStylePr>
    <w:tblStylePr w:type="swCell">
      <w:tblPr/>
      <w:tcPr>
        <w:tcBorders>
          <w:top w:val="double" w:sz="4" w:space="0" w:color="F2F2F2" w:themeColor="accent6"/>
          <w:right w:val="nil"/>
        </w:tcBorders>
      </w:tcPr>
    </w:tblStylePr>
  </w:style>
  <w:style w:type="table" w:styleId="ListTable4">
    <w:name w:val="List Table 4"/>
    <w:basedOn w:val="TableNormal"/>
    <w:uiPriority w:val="49"/>
    <w:rsid w:val="004230D9"/>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4230D9"/>
    <w:pPr>
      <w:spacing w:after="0" w:line="240" w:lineRule="auto"/>
    </w:pPr>
    <w:tblPr>
      <w:tblStyleRowBandSize w:val="1"/>
      <w:tblStyleColBandSize w:val="1"/>
      <w:tblBorders>
        <w:top w:val="single" w:sz="4" w:space="0" w:color="3880DD" w:themeColor="accent1" w:themeTint="99"/>
        <w:left w:val="single" w:sz="4" w:space="0" w:color="3880DD" w:themeColor="accent1" w:themeTint="99"/>
        <w:bottom w:val="single" w:sz="4" w:space="0" w:color="3880DD" w:themeColor="accent1" w:themeTint="99"/>
        <w:right w:val="single" w:sz="4" w:space="0" w:color="3880DD" w:themeColor="accent1" w:themeTint="99"/>
        <w:insideH w:val="single" w:sz="4" w:space="0" w:color="3880DD" w:themeColor="accent1" w:themeTint="99"/>
      </w:tblBorders>
    </w:tblPr>
    <w:tblStylePr w:type="firstRow">
      <w:rPr>
        <w:b/>
        <w:bCs/>
        <w:color w:val="FFFFFF" w:themeColor="background1"/>
      </w:rPr>
      <w:tblPr/>
      <w:tcPr>
        <w:tcBorders>
          <w:top w:val="single" w:sz="4" w:space="0" w:color="123869" w:themeColor="accent1"/>
          <w:left w:val="single" w:sz="4" w:space="0" w:color="123869" w:themeColor="accent1"/>
          <w:bottom w:val="single" w:sz="4" w:space="0" w:color="123869" w:themeColor="accent1"/>
          <w:right w:val="single" w:sz="4" w:space="0" w:color="123869" w:themeColor="accent1"/>
          <w:insideH w:val="nil"/>
        </w:tcBorders>
        <w:shd w:val="clear" w:color="auto" w:fill="123869" w:themeFill="accent1"/>
      </w:tcPr>
    </w:tblStylePr>
    <w:tblStylePr w:type="lastRow">
      <w:rPr>
        <w:b/>
        <w:bCs/>
      </w:rPr>
      <w:tblPr/>
      <w:tcPr>
        <w:tcBorders>
          <w:top w:val="double" w:sz="4" w:space="0" w:color="3880DD" w:themeColor="accent1" w:themeTint="99"/>
        </w:tcBorders>
      </w:tcPr>
    </w:tblStylePr>
    <w:tblStylePr w:type="firstCol">
      <w:rPr>
        <w:b/>
        <w:bCs/>
      </w:rPr>
    </w:tblStylePr>
    <w:tblStylePr w:type="lastCol">
      <w:rPr>
        <w:b/>
        <w:bCs/>
      </w:rPr>
    </w:tblStylePr>
    <w:tblStylePr w:type="band1Vert">
      <w:tblPr/>
      <w:tcPr>
        <w:shd w:val="clear" w:color="auto" w:fill="BCD4F3" w:themeFill="accent1" w:themeFillTint="33"/>
      </w:tcPr>
    </w:tblStylePr>
    <w:tblStylePr w:type="band1Horz">
      <w:tblPr/>
      <w:tcPr>
        <w:shd w:val="clear" w:color="auto" w:fill="BCD4F3" w:themeFill="accent1" w:themeFillTint="33"/>
      </w:tcPr>
    </w:tblStylePr>
  </w:style>
  <w:style w:type="table" w:styleId="ListTable4-Accent2">
    <w:name w:val="List Table 4 Accent 2"/>
    <w:basedOn w:val="TableNormal"/>
    <w:uiPriority w:val="49"/>
    <w:rsid w:val="004230D9"/>
    <w:pPr>
      <w:spacing w:after="0" w:line="240" w:lineRule="auto"/>
    </w:pPr>
    <w:tblPr>
      <w:tblStyleRowBandSize w:val="1"/>
      <w:tblStyleColBandSize w:val="1"/>
      <w:tblBorders>
        <w:top w:val="single" w:sz="4" w:space="0" w:color="47A2FF" w:themeColor="accent2" w:themeTint="99"/>
        <w:left w:val="single" w:sz="4" w:space="0" w:color="47A2FF" w:themeColor="accent2" w:themeTint="99"/>
        <w:bottom w:val="single" w:sz="4" w:space="0" w:color="47A2FF" w:themeColor="accent2" w:themeTint="99"/>
        <w:right w:val="single" w:sz="4" w:space="0" w:color="47A2FF" w:themeColor="accent2" w:themeTint="99"/>
        <w:insideH w:val="single" w:sz="4" w:space="0" w:color="47A2FF" w:themeColor="accent2" w:themeTint="99"/>
      </w:tblBorders>
    </w:tblPr>
    <w:tblStylePr w:type="firstRow">
      <w:rPr>
        <w:b/>
        <w:bCs/>
        <w:color w:val="FFFFFF" w:themeColor="background1"/>
      </w:rPr>
      <w:tblPr/>
      <w:tcPr>
        <w:tcBorders>
          <w:top w:val="single" w:sz="4" w:space="0" w:color="0066CC" w:themeColor="accent2"/>
          <w:left w:val="single" w:sz="4" w:space="0" w:color="0066CC" w:themeColor="accent2"/>
          <w:bottom w:val="single" w:sz="4" w:space="0" w:color="0066CC" w:themeColor="accent2"/>
          <w:right w:val="single" w:sz="4" w:space="0" w:color="0066CC" w:themeColor="accent2"/>
          <w:insideH w:val="nil"/>
        </w:tcBorders>
        <w:shd w:val="clear" w:color="auto" w:fill="0066CC" w:themeFill="accent2"/>
      </w:tcPr>
    </w:tblStylePr>
    <w:tblStylePr w:type="lastRow">
      <w:rPr>
        <w:b/>
        <w:bCs/>
      </w:rPr>
      <w:tblPr/>
      <w:tcPr>
        <w:tcBorders>
          <w:top w:val="double" w:sz="4" w:space="0" w:color="47A2FF" w:themeColor="accent2" w:themeTint="99"/>
        </w:tcBorders>
      </w:tcPr>
    </w:tblStylePr>
    <w:tblStylePr w:type="firstCol">
      <w:rPr>
        <w:b/>
        <w:bCs/>
      </w:rPr>
    </w:tblStylePr>
    <w:tblStylePr w:type="lastCol">
      <w:rPr>
        <w:b/>
        <w:bCs/>
      </w:rPr>
    </w:tblStylePr>
    <w:tblStylePr w:type="band1Vert">
      <w:tblPr/>
      <w:tcPr>
        <w:shd w:val="clear" w:color="auto" w:fill="C1E0FF" w:themeFill="accent2" w:themeFillTint="33"/>
      </w:tcPr>
    </w:tblStylePr>
    <w:tblStylePr w:type="band1Horz">
      <w:tblPr/>
      <w:tcPr>
        <w:shd w:val="clear" w:color="auto" w:fill="C1E0FF" w:themeFill="accent2" w:themeFillTint="33"/>
      </w:tcPr>
    </w:tblStylePr>
  </w:style>
  <w:style w:type="table" w:styleId="ListTable4-Accent3">
    <w:name w:val="List Table 4 Accent 3"/>
    <w:basedOn w:val="TableNormal"/>
    <w:uiPriority w:val="49"/>
    <w:rsid w:val="004230D9"/>
    <w:pPr>
      <w:spacing w:after="0" w:line="240" w:lineRule="auto"/>
    </w:pPr>
    <w:tblPr>
      <w:tblStyleRowBandSize w:val="1"/>
      <w:tblStyleColBandSize w:val="1"/>
      <w:tblBorders>
        <w:top w:val="single" w:sz="4" w:space="0" w:color="F4F5F8" w:themeColor="accent3" w:themeTint="99"/>
        <w:left w:val="single" w:sz="4" w:space="0" w:color="F4F5F8" w:themeColor="accent3" w:themeTint="99"/>
        <w:bottom w:val="single" w:sz="4" w:space="0" w:color="F4F5F8" w:themeColor="accent3" w:themeTint="99"/>
        <w:right w:val="single" w:sz="4" w:space="0" w:color="F4F5F8" w:themeColor="accent3" w:themeTint="99"/>
        <w:insideH w:val="single" w:sz="4" w:space="0" w:color="F4F5F8" w:themeColor="accent3" w:themeTint="99"/>
      </w:tblBorders>
    </w:tblPr>
    <w:tblStylePr w:type="firstRow">
      <w:rPr>
        <w:b/>
        <w:bCs/>
        <w:color w:val="FFFFFF" w:themeColor="background1"/>
      </w:rPr>
      <w:tblPr/>
      <w:tcPr>
        <w:tcBorders>
          <w:top w:val="single" w:sz="4" w:space="0" w:color="EDF0F4" w:themeColor="accent3"/>
          <w:left w:val="single" w:sz="4" w:space="0" w:color="EDF0F4" w:themeColor="accent3"/>
          <w:bottom w:val="single" w:sz="4" w:space="0" w:color="EDF0F4" w:themeColor="accent3"/>
          <w:right w:val="single" w:sz="4" w:space="0" w:color="EDF0F4" w:themeColor="accent3"/>
          <w:insideH w:val="nil"/>
        </w:tcBorders>
        <w:shd w:val="clear" w:color="auto" w:fill="EDF0F4" w:themeFill="accent3"/>
      </w:tcPr>
    </w:tblStylePr>
    <w:tblStylePr w:type="lastRow">
      <w:rPr>
        <w:b/>
        <w:bCs/>
      </w:rPr>
      <w:tblPr/>
      <w:tcPr>
        <w:tcBorders>
          <w:top w:val="double" w:sz="4" w:space="0" w:color="F4F5F8" w:themeColor="accent3" w:themeTint="99"/>
        </w:tcBorders>
      </w:tcPr>
    </w:tblStylePr>
    <w:tblStylePr w:type="firstCol">
      <w:rPr>
        <w:b/>
        <w:bCs/>
      </w:rPr>
    </w:tblStylePr>
    <w:tblStylePr w:type="lastCol">
      <w:rPr>
        <w:b/>
        <w:bCs/>
      </w:rPr>
    </w:tblStylePr>
    <w:tblStylePr w:type="band1Vert">
      <w:tblPr/>
      <w:tcPr>
        <w:shd w:val="clear" w:color="auto" w:fill="FBFBFC" w:themeFill="accent3" w:themeFillTint="33"/>
      </w:tcPr>
    </w:tblStylePr>
    <w:tblStylePr w:type="band1Horz">
      <w:tblPr/>
      <w:tcPr>
        <w:shd w:val="clear" w:color="auto" w:fill="FBFBFC" w:themeFill="accent3" w:themeFillTint="33"/>
      </w:tcPr>
    </w:tblStylePr>
  </w:style>
  <w:style w:type="table" w:styleId="ListTable4-Accent4">
    <w:name w:val="List Table 4 Accent 4"/>
    <w:basedOn w:val="TableNormal"/>
    <w:uiPriority w:val="49"/>
    <w:rsid w:val="004230D9"/>
    <w:pPr>
      <w:spacing w:after="0" w:line="240" w:lineRule="auto"/>
    </w:pPr>
    <w:tblPr>
      <w:tblStyleRowBandSize w:val="1"/>
      <w:tblStyleColBandSize w:val="1"/>
      <w:tblBorders>
        <w:top w:val="single" w:sz="4" w:space="0" w:color="F3FCFC" w:themeColor="accent4" w:themeTint="99"/>
        <w:left w:val="single" w:sz="4" w:space="0" w:color="F3FCFC" w:themeColor="accent4" w:themeTint="99"/>
        <w:bottom w:val="single" w:sz="4" w:space="0" w:color="F3FCFC" w:themeColor="accent4" w:themeTint="99"/>
        <w:right w:val="single" w:sz="4" w:space="0" w:color="F3FCFC" w:themeColor="accent4" w:themeTint="99"/>
        <w:insideH w:val="single" w:sz="4" w:space="0" w:color="F3FCFC" w:themeColor="accent4" w:themeTint="99"/>
      </w:tblBorders>
    </w:tblPr>
    <w:tblStylePr w:type="firstRow">
      <w:rPr>
        <w:b/>
        <w:bCs/>
        <w:color w:val="FFFFFF" w:themeColor="background1"/>
      </w:rPr>
      <w:tblPr/>
      <w:tcPr>
        <w:tcBorders>
          <w:top w:val="single" w:sz="4" w:space="0" w:color="ECFBFB" w:themeColor="accent4"/>
          <w:left w:val="single" w:sz="4" w:space="0" w:color="ECFBFB" w:themeColor="accent4"/>
          <w:bottom w:val="single" w:sz="4" w:space="0" w:color="ECFBFB" w:themeColor="accent4"/>
          <w:right w:val="single" w:sz="4" w:space="0" w:color="ECFBFB" w:themeColor="accent4"/>
          <w:insideH w:val="nil"/>
        </w:tcBorders>
        <w:shd w:val="clear" w:color="auto" w:fill="ECFBFB" w:themeFill="accent4"/>
      </w:tcPr>
    </w:tblStylePr>
    <w:tblStylePr w:type="lastRow">
      <w:rPr>
        <w:b/>
        <w:bCs/>
      </w:rPr>
      <w:tblPr/>
      <w:tcPr>
        <w:tcBorders>
          <w:top w:val="double" w:sz="4" w:space="0" w:color="F3FCFC" w:themeColor="accent4" w:themeTint="99"/>
        </w:tcBorders>
      </w:tcPr>
    </w:tblStylePr>
    <w:tblStylePr w:type="firstCol">
      <w:rPr>
        <w:b/>
        <w:bCs/>
      </w:rPr>
    </w:tblStylePr>
    <w:tblStylePr w:type="lastCol">
      <w:rPr>
        <w:b/>
        <w:bCs/>
      </w:rPr>
    </w:tblStylePr>
    <w:tblStylePr w:type="band1Vert">
      <w:tblPr/>
      <w:tcPr>
        <w:shd w:val="clear" w:color="auto" w:fill="FBFEFE" w:themeFill="accent4" w:themeFillTint="33"/>
      </w:tcPr>
    </w:tblStylePr>
    <w:tblStylePr w:type="band1Horz">
      <w:tblPr/>
      <w:tcPr>
        <w:shd w:val="clear" w:color="auto" w:fill="FBFEFE" w:themeFill="accent4" w:themeFillTint="33"/>
      </w:tcPr>
    </w:tblStylePr>
  </w:style>
  <w:style w:type="table" w:styleId="ListTable4-Accent5">
    <w:name w:val="List Table 4 Accent 5"/>
    <w:basedOn w:val="TableNormal"/>
    <w:uiPriority w:val="49"/>
    <w:rsid w:val="004230D9"/>
    <w:pPr>
      <w:spacing w:after="0" w:line="240" w:lineRule="auto"/>
    </w:pPr>
    <w:tblPr>
      <w:tblStyleRowBandSize w:val="1"/>
      <w:tblStyleColBandSize w:val="1"/>
      <w:tblBorders>
        <w:top w:val="single" w:sz="4" w:space="0" w:color="E9F1F4" w:themeColor="accent5" w:themeTint="99"/>
        <w:left w:val="single" w:sz="4" w:space="0" w:color="E9F1F4" w:themeColor="accent5" w:themeTint="99"/>
        <w:bottom w:val="single" w:sz="4" w:space="0" w:color="E9F1F4" w:themeColor="accent5" w:themeTint="99"/>
        <w:right w:val="single" w:sz="4" w:space="0" w:color="E9F1F4" w:themeColor="accent5" w:themeTint="99"/>
        <w:insideH w:val="single" w:sz="4" w:space="0" w:color="E9F1F4" w:themeColor="accent5" w:themeTint="99"/>
      </w:tblBorders>
    </w:tblPr>
    <w:tblStylePr w:type="firstRow">
      <w:rPr>
        <w:b/>
        <w:bCs/>
        <w:color w:val="FFFFFF" w:themeColor="background1"/>
      </w:rPr>
      <w:tblPr/>
      <w:tcPr>
        <w:tcBorders>
          <w:top w:val="single" w:sz="4" w:space="0" w:color="DBE8ED" w:themeColor="accent5"/>
          <w:left w:val="single" w:sz="4" w:space="0" w:color="DBE8ED" w:themeColor="accent5"/>
          <w:bottom w:val="single" w:sz="4" w:space="0" w:color="DBE8ED" w:themeColor="accent5"/>
          <w:right w:val="single" w:sz="4" w:space="0" w:color="DBE8ED" w:themeColor="accent5"/>
          <w:insideH w:val="nil"/>
        </w:tcBorders>
        <w:shd w:val="clear" w:color="auto" w:fill="DBE8ED" w:themeFill="accent5"/>
      </w:tcPr>
    </w:tblStylePr>
    <w:tblStylePr w:type="lastRow">
      <w:rPr>
        <w:b/>
        <w:bCs/>
      </w:rPr>
      <w:tblPr/>
      <w:tcPr>
        <w:tcBorders>
          <w:top w:val="double" w:sz="4" w:space="0" w:color="E9F1F4" w:themeColor="accent5" w:themeTint="99"/>
        </w:tcBorders>
      </w:tcPr>
    </w:tblStylePr>
    <w:tblStylePr w:type="firstCol">
      <w:rPr>
        <w:b/>
        <w:bCs/>
      </w:rPr>
    </w:tblStylePr>
    <w:tblStylePr w:type="lastCol">
      <w:rPr>
        <w:b/>
        <w:bCs/>
      </w:rPr>
    </w:tblStylePr>
    <w:tblStylePr w:type="band1Vert">
      <w:tblPr/>
      <w:tcPr>
        <w:shd w:val="clear" w:color="auto" w:fill="F7FAFB" w:themeFill="accent5" w:themeFillTint="33"/>
      </w:tcPr>
    </w:tblStylePr>
    <w:tblStylePr w:type="band1Horz">
      <w:tblPr/>
      <w:tcPr>
        <w:shd w:val="clear" w:color="auto" w:fill="F7FAFB" w:themeFill="accent5" w:themeFillTint="33"/>
      </w:tcPr>
    </w:tblStylePr>
  </w:style>
  <w:style w:type="table" w:styleId="ListTable4-Accent6">
    <w:name w:val="List Table 4 Accent 6"/>
    <w:basedOn w:val="TableNormal"/>
    <w:uiPriority w:val="49"/>
    <w:rsid w:val="004230D9"/>
    <w:pPr>
      <w:spacing w:after="0" w:line="240" w:lineRule="auto"/>
    </w:pPr>
    <w:tblPr>
      <w:tblStyleRowBandSize w:val="1"/>
      <w:tblStyleColBandSize w:val="1"/>
      <w:tblBorders>
        <w:top w:val="single" w:sz="4" w:space="0" w:color="F7F7F7" w:themeColor="accent6" w:themeTint="99"/>
        <w:left w:val="single" w:sz="4" w:space="0" w:color="F7F7F7" w:themeColor="accent6" w:themeTint="99"/>
        <w:bottom w:val="single" w:sz="4" w:space="0" w:color="F7F7F7" w:themeColor="accent6" w:themeTint="99"/>
        <w:right w:val="single" w:sz="4" w:space="0" w:color="F7F7F7" w:themeColor="accent6" w:themeTint="99"/>
        <w:insideH w:val="single" w:sz="4" w:space="0" w:color="F7F7F7" w:themeColor="accent6" w:themeTint="99"/>
      </w:tblBorders>
    </w:tblPr>
    <w:tblStylePr w:type="firstRow">
      <w:rPr>
        <w:b/>
        <w:bCs/>
        <w:color w:val="FFFFFF" w:themeColor="background1"/>
      </w:rPr>
      <w:tblPr/>
      <w:tcPr>
        <w:tcBorders>
          <w:top w:val="single" w:sz="4" w:space="0" w:color="F2F2F2" w:themeColor="accent6"/>
          <w:left w:val="single" w:sz="4" w:space="0" w:color="F2F2F2" w:themeColor="accent6"/>
          <w:bottom w:val="single" w:sz="4" w:space="0" w:color="F2F2F2" w:themeColor="accent6"/>
          <w:right w:val="single" w:sz="4" w:space="0" w:color="F2F2F2" w:themeColor="accent6"/>
          <w:insideH w:val="nil"/>
        </w:tcBorders>
        <w:shd w:val="clear" w:color="auto" w:fill="F2F2F2" w:themeFill="accent6"/>
      </w:tcPr>
    </w:tblStylePr>
    <w:tblStylePr w:type="lastRow">
      <w:rPr>
        <w:b/>
        <w:bCs/>
      </w:rPr>
      <w:tblPr/>
      <w:tcPr>
        <w:tcBorders>
          <w:top w:val="double" w:sz="4" w:space="0" w:color="F7F7F7" w:themeColor="accent6" w:themeTint="99"/>
        </w:tcBorders>
      </w:tcPr>
    </w:tblStylePr>
    <w:tblStylePr w:type="firstCol">
      <w:rPr>
        <w:b/>
        <w:bCs/>
      </w:rPr>
    </w:tblStylePr>
    <w:tblStylePr w:type="lastCol">
      <w:rPr>
        <w:b/>
        <w:bCs/>
      </w:rPr>
    </w:tblStylePr>
    <w:tblStylePr w:type="band1Vert">
      <w:tblPr/>
      <w:tcPr>
        <w:shd w:val="clear" w:color="auto" w:fill="FCFCFC" w:themeFill="accent6" w:themeFillTint="33"/>
      </w:tcPr>
    </w:tblStylePr>
    <w:tblStylePr w:type="band1Horz">
      <w:tblPr/>
      <w:tcPr>
        <w:shd w:val="clear" w:color="auto" w:fill="FCFCFC" w:themeFill="accent6" w:themeFillTint="33"/>
      </w:tcPr>
    </w:tblStylePr>
  </w:style>
  <w:style w:type="table" w:styleId="ListTable5Dark">
    <w:name w:val="List Table 5 Dark"/>
    <w:basedOn w:val="TableNormal"/>
    <w:uiPriority w:val="50"/>
    <w:rsid w:val="004230D9"/>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4230D9"/>
    <w:pPr>
      <w:spacing w:after="0" w:line="240" w:lineRule="auto"/>
    </w:pPr>
    <w:rPr>
      <w:color w:val="FFFFFF" w:themeColor="background1"/>
    </w:rPr>
    <w:tblPr>
      <w:tblStyleRowBandSize w:val="1"/>
      <w:tblStyleColBandSize w:val="1"/>
      <w:tblBorders>
        <w:top w:val="single" w:sz="24" w:space="0" w:color="123869" w:themeColor="accent1"/>
        <w:left w:val="single" w:sz="24" w:space="0" w:color="123869" w:themeColor="accent1"/>
        <w:bottom w:val="single" w:sz="24" w:space="0" w:color="123869" w:themeColor="accent1"/>
        <w:right w:val="single" w:sz="24" w:space="0" w:color="123869" w:themeColor="accent1"/>
      </w:tblBorders>
    </w:tblPr>
    <w:tcPr>
      <w:shd w:val="clear" w:color="auto" w:fill="123869"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4230D9"/>
    <w:pPr>
      <w:spacing w:after="0" w:line="240" w:lineRule="auto"/>
    </w:pPr>
    <w:rPr>
      <w:color w:val="FFFFFF" w:themeColor="background1"/>
    </w:rPr>
    <w:tblPr>
      <w:tblStyleRowBandSize w:val="1"/>
      <w:tblStyleColBandSize w:val="1"/>
      <w:tblBorders>
        <w:top w:val="single" w:sz="24" w:space="0" w:color="0066CC" w:themeColor="accent2"/>
        <w:left w:val="single" w:sz="24" w:space="0" w:color="0066CC" w:themeColor="accent2"/>
        <w:bottom w:val="single" w:sz="24" w:space="0" w:color="0066CC" w:themeColor="accent2"/>
        <w:right w:val="single" w:sz="24" w:space="0" w:color="0066CC" w:themeColor="accent2"/>
      </w:tblBorders>
    </w:tblPr>
    <w:tcPr>
      <w:shd w:val="clear" w:color="auto" w:fill="0066CC"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4230D9"/>
    <w:pPr>
      <w:spacing w:after="0" w:line="240" w:lineRule="auto"/>
    </w:pPr>
    <w:rPr>
      <w:color w:val="FFFFFF" w:themeColor="background1"/>
    </w:rPr>
    <w:tblPr>
      <w:tblStyleRowBandSize w:val="1"/>
      <w:tblStyleColBandSize w:val="1"/>
      <w:tblBorders>
        <w:top w:val="single" w:sz="24" w:space="0" w:color="EDF0F4" w:themeColor="accent3"/>
        <w:left w:val="single" w:sz="24" w:space="0" w:color="EDF0F4" w:themeColor="accent3"/>
        <w:bottom w:val="single" w:sz="24" w:space="0" w:color="EDF0F4" w:themeColor="accent3"/>
        <w:right w:val="single" w:sz="24" w:space="0" w:color="EDF0F4" w:themeColor="accent3"/>
      </w:tblBorders>
    </w:tblPr>
    <w:tcPr>
      <w:shd w:val="clear" w:color="auto" w:fill="EDF0F4"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4230D9"/>
    <w:pPr>
      <w:spacing w:after="0" w:line="240" w:lineRule="auto"/>
    </w:pPr>
    <w:rPr>
      <w:color w:val="FFFFFF" w:themeColor="background1"/>
    </w:rPr>
    <w:tblPr>
      <w:tblStyleRowBandSize w:val="1"/>
      <w:tblStyleColBandSize w:val="1"/>
      <w:tblBorders>
        <w:top w:val="single" w:sz="24" w:space="0" w:color="ECFBFB" w:themeColor="accent4"/>
        <w:left w:val="single" w:sz="24" w:space="0" w:color="ECFBFB" w:themeColor="accent4"/>
        <w:bottom w:val="single" w:sz="24" w:space="0" w:color="ECFBFB" w:themeColor="accent4"/>
        <w:right w:val="single" w:sz="24" w:space="0" w:color="ECFBFB" w:themeColor="accent4"/>
      </w:tblBorders>
    </w:tblPr>
    <w:tcPr>
      <w:shd w:val="clear" w:color="auto" w:fill="ECFBFB"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4230D9"/>
    <w:pPr>
      <w:spacing w:after="0" w:line="240" w:lineRule="auto"/>
    </w:pPr>
    <w:rPr>
      <w:color w:val="FFFFFF" w:themeColor="background1"/>
    </w:rPr>
    <w:tblPr>
      <w:tblStyleRowBandSize w:val="1"/>
      <w:tblStyleColBandSize w:val="1"/>
      <w:tblBorders>
        <w:top w:val="single" w:sz="24" w:space="0" w:color="DBE8ED" w:themeColor="accent5"/>
        <w:left w:val="single" w:sz="24" w:space="0" w:color="DBE8ED" w:themeColor="accent5"/>
        <w:bottom w:val="single" w:sz="24" w:space="0" w:color="DBE8ED" w:themeColor="accent5"/>
        <w:right w:val="single" w:sz="24" w:space="0" w:color="DBE8ED" w:themeColor="accent5"/>
      </w:tblBorders>
    </w:tblPr>
    <w:tcPr>
      <w:shd w:val="clear" w:color="auto" w:fill="DBE8ED"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4230D9"/>
    <w:pPr>
      <w:spacing w:after="0" w:line="240" w:lineRule="auto"/>
    </w:pPr>
    <w:rPr>
      <w:color w:val="FFFFFF" w:themeColor="background1"/>
    </w:rPr>
    <w:tblPr>
      <w:tblStyleRowBandSize w:val="1"/>
      <w:tblStyleColBandSize w:val="1"/>
      <w:tblBorders>
        <w:top w:val="single" w:sz="24" w:space="0" w:color="F2F2F2" w:themeColor="accent6"/>
        <w:left w:val="single" w:sz="24" w:space="0" w:color="F2F2F2" w:themeColor="accent6"/>
        <w:bottom w:val="single" w:sz="24" w:space="0" w:color="F2F2F2" w:themeColor="accent6"/>
        <w:right w:val="single" w:sz="24" w:space="0" w:color="F2F2F2" w:themeColor="accent6"/>
      </w:tblBorders>
    </w:tblPr>
    <w:tcPr>
      <w:shd w:val="clear" w:color="auto" w:fill="F2F2F2"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4230D9"/>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4230D9"/>
    <w:pPr>
      <w:spacing w:after="0" w:line="240" w:lineRule="auto"/>
    </w:pPr>
    <w:rPr>
      <w:color w:val="0D294E" w:themeColor="accent1" w:themeShade="BF"/>
    </w:rPr>
    <w:tblPr>
      <w:tblStyleRowBandSize w:val="1"/>
      <w:tblStyleColBandSize w:val="1"/>
      <w:tblBorders>
        <w:top w:val="single" w:sz="4" w:space="0" w:color="123869" w:themeColor="accent1"/>
        <w:bottom w:val="single" w:sz="4" w:space="0" w:color="123869" w:themeColor="accent1"/>
      </w:tblBorders>
    </w:tblPr>
    <w:tblStylePr w:type="firstRow">
      <w:rPr>
        <w:b/>
        <w:bCs/>
      </w:rPr>
      <w:tblPr/>
      <w:tcPr>
        <w:tcBorders>
          <w:bottom w:val="single" w:sz="4" w:space="0" w:color="123869" w:themeColor="accent1"/>
        </w:tcBorders>
      </w:tcPr>
    </w:tblStylePr>
    <w:tblStylePr w:type="lastRow">
      <w:rPr>
        <w:b/>
        <w:bCs/>
      </w:rPr>
      <w:tblPr/>
      <w:tcPr>
        <w:tcBorders>
          <w:top w:val="double" w:sz="4" w:space="0" w:color="123869" w:themeColor="accent1"/>
        </w:tcBorders>
      </w:tcPr>
    </w:tblStylePr>
    <w:tblStylePr w:type="firstCol">
      <w:rPr>
        <w:b/>
        <w:bCs/>
      </w:rPr>
    </w:tblStylePr>
    <w:tblStylePr w:type="lastCol">
      <w:rPr>
        <w:b/>
        <w:bCs/>
      </w:rPr>
    </w:tblStylePr>
    <w:tblStylePr w:type="band1Vert">
      <w:tblPr/>
      <w:tcPr>
        <w:shd w:val="clear" w:color="auto" w:fill="BCD4F3" w:themeFill="accent1" w:themeFillTint="33"/>
      </w:tcPr>
    </w:tblStylePr>
    <w:tblStylePr w:type="band1Horz">
      <w:tblPr/>
      <w:tcPr>
        <w:shd w:val="clear" w:color="auto" w:fill="BCD4F3" w:themeFill="accent1" w:themeFillTint="33"/>
      </w:tcPr>
    </w:tblStylePr>
  </w:style>
  <w:style w:type="table" w:styleId="ListTable6Colorful-Accent2">
    <w:name w:val="List Table 6 Colorful Accent 2"/>
    <w:basedOn w:val="TableNormal"/>
    <w:uiPriority w:val="51"/>
    <w:rsid w:val="004230D9"/>
    <w:pPr>
      <w:spacing w:after="0" w:line="240" w:lineRule="auto"/>
    </w:pPr>
    <w:rPr>
      <w:color w:val="004C98" w:themeColor="accent2" w:themeShade="BF"/>
    </w:rPr>
    <w:tblPr>
      <w:tblStyleRowBandSize w:val="1"/>
      <w:tblStyleColBandSize w:val="1"/>
      <w:tblBorders>
        <w:top w:val="single" w:sz="4" w:space="0" w:color="0066CC" w:themeColor="accent2"/>
        <w:bottom w:val="single" w:sz="4" w:space="0" w:color="0066CC" w:themeColor="accent2"/>
      </w:tblBorders>
    </w:tblPr>
    <w:tblStylePr w:type="firstRow">
      <w:rPr>
        <w:b/>
        <w:bCs/>
      </w:rPr>
      <w:tblPr/>
      <w:tcPr>
        <w:tcBorders>
          <w:bottom w:val="single" w:sz="4" w:space="0" w:color="0066CC" w:themeColor="accent2"/>
        </w:tcBorders>
      </w:tcPr>
    </w:tblStylePr>
    <w:tblStylePr w:type="lastRow">
      <w:rPr>
        <w:b/>
        <w:bCs/>
      </w:rPr>
      <w:tblPr/>
      <w:tcPr>
        <w:tcBorders>
          <w:top w:val="double" w:sz="4" w:space="0" w:color="0066CC" w:themeColor="accent2"/>
        </w:tcBorders>
      </w:tcPr>
    </w:tblStylePr>
    <w:tblStylePr w:type="firstCol">
      <w:rPr>
        <w:b/>
        <w:bCs/>
      </w:rPr>
    </w:tblStylePr>
    <w:tblStylePr w:type="lastCol">
      <w:rPr>
        <w:b/>
        <w:bCs/>
      </w:rPr>
    </w:tblStylePr>
    <w:tblStylePr w:type="band1Vert">
      <w:tblPr/>
      <w:tcPr>
        <w:shd w:val="clear" w:color="auto" w:fill="C1E0FF" w:themeFill="accent2" w:themeFillTint="33"/>
      </w:tcPr>
    </w:tblStylePr>
    <w:tblStylePr w:type="band1Horz">
      <w:tblPr/>
      <w:tcPr>
        <w:shd w:val="clear" w:color="auto" w:fill="C1E0FF" w:themeFill="accent2" w:themeFillTint="33"/>
      </w:tcPr>
    </w:tblStylePr>
  </w:style>
  <w:style w:type="table" w:styleId="ListTable6Colorful-Accent3">
    <w:name w:val="List Table 6 Colorful Accent 3"/>
    <w:basedOn w:val="TableNormal"/>
    <w:uiPriority w:val="51"/>
    <w:rsid w:val="004230D9"/>
    <w:pPr>
      <w:spacing w:after="0" w:line="240" w:lineRule="auto"/>
    </w:pPr>
    <w:rPr>
      <w:color w:val="A1B1C6" w:themeColor="accent3" w:themeShade="BF"/>
    </w:rPr>
    <w:tblPr>
      <w:tblStyleRowBandSize w:val="1"/>
      <w:tblStyleColBandSize w:val="1"/>
      <w:tblBorders>
        <w:top w:val="single" w:sz="4" w:space="0" w:color="EDF0F4" w:themeColor="accent3"/>
        <w:bottom w:val="single" w:sz="4" w:space="0" w:color="EDF0F4" w:themeColor="accent3"/>
      </w:tblBorders>
    </w:tblPr>
    <w:tblStylePr w:type="firstRow">
      <w:rPr>
        <w:b/>
        <w:bCs/>
      </w:rPr>
      <w:tblPr/>
      <w:tcPr>
        <w:tcBorders>
          <w:bottom w:val="single" w:sz="4" w:space="0" w:color="EDF0F4" w:themeColor="accent3"/>
        </w:tcBorders>
      </w:tcPr>
    </w:tblStylePr>
    <w:tblStylePr w:type="lastRow">
      <w:rPr>
        <w:b/>
        <w:bCs/>
      </w:rPr>
      <w:tblPr/>
      <w:tcPr>
        <w:tcBorders>
          <w:top w:val="double" w:sz="4" w:space="0" w:color="EDF0F4" w:themeColor="accent3"/>
        </w:tcBorders>
      </w:tcPr>
    </w:tblStylePr>
    <w:tblStylePr w:type="firstCol">
      <w:rPr>
        <w:b/>
        <w:bCs/>
      </w:rPr>
    </w:tblStylePr>
    <w:tblStylePr w:type="lastCol">
      <w:rPr>
        <w:b/>
        <w:bCs/>
      </w:rPr>
    </w:tblStylePr>
    <w:tblStylePr w:type="band1Vert">
      <w:tblPr/>
      <w:tcPr>
        <w:shd w:val="clear" w:color="auto" w:fill="FBFBFC" w:themeFill="accent3" w:themeFillTint="33"/>
      </w:tcPr>
    </w:tblStylePr>
    <w:tblStylePr w:type="band1Horz">
      <w:tblPr/>
      <w:tcPr>
        <w:shd w:val="clear" w:color="auto" w:fill="FBFBFC" w:themeFill="accent3" w:themeFillTint="33"/>
      </w:tcPr>
    </w:tblStylePr>
  </w:style>
  <w:style w:type="table" w:styleId="ListTable6Colorful-Accent4">
    <w:name w:val="List Table 6 Colorful Accent 4"/>
    <w:basedOn w:val="TableNormal"/>
    <w:uiPriority w:val="51"/>
    <w:rsid w:val="004230D9"/>
    <w:pPr>
      <w:spacing w:after="0" w:line="240" w:lineRule="auto"/>
    </w:pPr>
    <w:rPr>
      <w:color w:val="86E5E5" w:themeColor="accent4" w:themeShade="BF"/>
    </w:rPr>
    <w:tblPr>
      <w:tblStyleRowBandSize w:val="1"/>
      <w:tblStyleColBandSize w:val="1"/>
      <w:tblBorders>
        <w:top w:val="single" w:sz="4" w:space="0" w:color="ECFBFB" w:themeColor="accent4"/>
        <w:bottom w:val="single" w:sz="4" w:space="0" w:color="ECFBFB" w:themeColor="accent4"/>
      </w:tblBorders>
    </w:tblPr>
    <w:tblStylePr w:type="firstRow">
      <w:rPr>
        <w:b/>
        <w:bCs/>
      </w:rPr>
      <w:tblPr/>
      <w:tcPr>
        <w:tcBorders>
          <w:bottom w:val="single" w:sz="4" w:space="0" w:color="ECFBFB" w:themeColor="accent4"/>
        </w:tcBorders>
      </w:tcPr>
    </w:tblStylePr>
    <w:tblStylePr w:type="lastRow">
      <w:rPr>
        <w:b/>
        <w:bCs/>
      </w:rPr>
      <w:tblPr/>
      <w:tcPr>
        <w:tcBorders>
          <w:top w:val="double" w:sz="4" w:space="0" w:color="ECFBFB" w:themeColor="accent4"/>
        </w:tcBorders>
      </w:tcPr>
    </w:tblStylePr>
    <w:tblStylePr w:type="firstCol">
      <w:rPr>
        <w:b/>
        <w:bCs/>
      </w:rPr>
    </w:tblStylePr>
    <w:tblStylePr w:type="lastCol">
      <w:rPr>
        <w:b/>
        <w:bCs/>
      </w:rPr>
    </w:tblStylePr>
    <w:tblStylePr w:type="band1Vert">
      <w:tblPr/>
      <w:tcPr>
        <w:shd w:val="clear" w:color="auto" w:fill="FBFEFE" w:themeFill="accent4" w:themeFillTint="33"/>
      </w:tcPr>
    </w:tblStylePr>
    <w:tblStylePr w:type="band1Horz">
      <w:tblPr/>
      <w:tcPr>
        <w:shd w:val="clear" w:color="auto" w:fill="FBFEFE" w:themeFill="accent4" w:themeFillTint="33"/>
      </w:tcPr>
    </w:tblStylePr>
  </w:style>
  <w:style w:type="table" w:styleId="ListTable6Colorful-Accent5">
    <w:name w:val="List Table 6 Colorful Accent 5"/>
    <w:basedOn w:val="TableNormal"/>
    <w:uiPriority w:val="51"/>
    <w:rsid w:val="004230D9"/>
    <w:pPr>
      <w:spacing w:after="0" w:line="240" w:lineRule="auto"/>
    </w:pPr>
    <w:rPr>
      <w:color w:val="8EB7C6" w:themeColor="accent5" w:themeShade="BF"/>
    </w:rPr>
    <w:tblPr>
      <w:tblStyleRowBandSize w:val="1"/>
      <w:tblStyleColBandSize w:val="1"/>
      <w:tblBorders>
        <w:top w:val="single" w:sz="4" w:space="0" w:color="DBE8ED" w:themeColor="accent5"/>
        <w:bottom w:val="single" w:sz="4" w:space="0" w:color="DBE8ED" w:themeColor="accent5"/>
      </w:tblBorders>
    </w:tblPr>
    <w:tblStylePr w:type="firstRow">
      <w:rPr>
        <w:b/>
        <w:bCs/>
      </w:rPr>
      <w:tblPr/>
      <w:tcPr>
        <w:tcBorders>
          <w:bottom w:val="single" w:sz="4" w:space="0" w:color="DBE8ED" w:themeColor="accent5"/>
        </w:tcBorders>
      </w:tcPr>
    </w:tblStylePr>
    <w:tblStylePr w:type="lastRow">
      <w:rPr>
        <w:b/>
        <w:bCs/>
      </w:rPr>
      <w:tblPr/>
      <w:tcPr>
        <w:tcBorders>
          <w:top w:val="double" w:sz="4" w:space="0" w:color="DBE8ED" w:themeColor="accent5"/>
        </w:tcBorders>
      </w:tcPr>
    </w:tblStylePr>
    <w:tblStylePr w:type="firstCol">
      <w:rPr>
        <w:b/>
        <w:bCs/>
      </w:rPr>
    </w:tblStylePr>
    <w:tblStylePr w:type="lastCol">
      <w:rPr>
        <w:b/>
        <w:bCs/>
      </w:rPr>
    </w:tblStylePr>
    <w:tblStylePr w:type="band1Vert">
      <w:tblPr/>
      <w:tcPr>
        <w:shd w:val="clear" w:color="auto" w:fill="F7FAFB" w:themeFill="accent5" w:themeFillTint="33"/>
      </w:tcPr>
    </w:tblStylePr>
    <w:tblStylePr w:type="band1Horz">
      <w:tblPr/>
      <w:tcPr>
        <w:shd w:val="clear" w:color="auto" w:fill="F7FAFB" w:themeFill="accent5" w:themeFillTint="33"/>
      </w:tcPr>
    </w:tblStylePr>
  </w:style>
  <w:style w:type="table" w:styleId="ListTable6Colorful-Accent6">
    <w:name w:val="List Table 6 Colorful Accent 6"/>
    <w:basedOn w:val="TableNormal"/>
    <w:uiPriority w:val="51"/>
    <w:rsid w:val="004230D9"/>
    <w:pPr>
      <w:spacing w:after="0" w:line="240" w:lineRule="auto"/>
    </w:pPr>
    <w:rPr>
      <w:color w:val="B5B5B5" w:themeColor="accent6" w:themeShade="BF"/>
    </w:rPr>
    <w:tblPr>
      <w:tblStyleRowBandSize w:val="1"/>
      <w:tblStyleColBandSize w:val="1"/>
      <w:tblBorders>
        <w:top w:val="single" w:sz="4" w:space="0" w:color="F2F2F2" w:themeColor="accent6"/>
        <w:bottom w:val="single" w:sz="4" w:space="0" w:color="F2F2F2" w:themeColor="accent6"/>
      </w:tblBorders>
    </w:tblPr>
    <w:tblStylePr w:type="firstRow">
      <w:rPr>
        <w:b/>
        <w:bCs/>
      </w:rPr>
      <w:tblPr/>
      <w:tcPr>
        <w:tcBorders>
          <w:bottom w:val="single" w:sz="4" w:space="0" w:color="F2F2F2" w:themeColor="accent6"/>
        </w:tcBorders>
      </w:tcPr>
    </w:tblStylePr>
    <w:tblStylePr w:type="lastRow">
      <w:rPr>
        <w:b/>
        <w:bCs/>
      </w:rPr>
      <w:tblPr/>
      <w:tcPr>
        <w:tcBorders>
          <w:top w:val="double" w:sz="4" w:space="0" w:color="F2F2F2" w:themeColor="accent6"/>
        </w:tcBorders>
      </w:tcPr>
    </w:tblStylePr>
    <w:tblStylePr w:type="firstCol">
      <w:rPr>
        <w:b/>
        <w:bCs/>
      </w:rPr>
    </w:tblStylePr>
    <w:tblStylePr w:type="lastCol">
      <w:rPr>
        <w:b/>
        <w:bCs/>
      </w:rPr>
    </w:tblStylePr>
    <w:tblStylePr w:type="band1Vert">
      <w:tblPr/>
      <w:tcPr>
        <w:shd w:val="clear" w:color="auto" w:fill="FCFCFC" w:themeFill="accent6" w:themeFillTint="33"/>
      </w:tcPr>
    </w:tblStylePr>
    <w:tblStylePr w:type="band1Horz">
      <w:tblPr/>
      <w:tcPr>
        <w:shd w:val="clear" w:color="auto" w:fill="FCFCFC" w:themeFill="accent6" w:themeFillTint="33"/>
      </w:tcPr>
    </w:tblStylePr>
  </w:style>
  <w:style w:type="table" w:styleId="ListTable7Colorful">
    <w:name w:val="List Table 7 Colorful"/>
    <w:basedOn w:val="TableNormal"/>
    <w:uiPriority w:val="52"/>
    <w:rsid w:val="004230D9"/>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4230D9"/>
    <w:pPr>
      <w:spacing w:after="0" w:line="240" w:lineRule="auto"/>
    </w:pPr>
    <w:rPr>
      <w:color w:val="0D294E"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23869"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23869"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23869"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23869" w:themeColor="accent1"/>
        </w:tcBorders>
        <w:shd w:val="clear" w:color="auto" w:fill="FFFFFF" w:themeFill="background1"/>
      </w:tcPr>
    </w:tblStylePr>
    <w:tblStylePr w:type="band1Vert">
      <w:tblPr/>
      <w:tcPr>
        <w:shd w:val="clear" w:color="auto" w:fill="BCD4F3" w:themeFill="accent1" w:themeFillTint="33"/>
      </w:tcPr>
    </w:tblStylePr>
    <w:tblStylePr w:type="band1Horz">
      <w:tblPr/>
      <w:tcPr>
        <w:shd w:val="clear" w:color="auto" w:fill="BCD4F3"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4230D9"/>
    <w:pPr>
      <w:spacing w:after="0" w:line="240" w:lineRule="auto"/>
    </w:pPr>
    <w:rPr>
      <w:color w:val="004C98"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66CC"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66CC"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66CC"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66CC" w:themeColor="accent2"/>
        </w:tcBorders>
        <w:shd w:val="clear" w:color="auto" w:fill="FFFFFF" w:themeFill="background1"/>
      </w:tcPr>
    </w:tblStylePr>
    <w:tblStylePr w:type="band1Vert">
      <w:tblPr/>
      <w:tcPr>
        <w:shd w:val="clear" w:color="auto" w:fill="C1E0FF" w:themeFill="accent2" w:themeFillTint="33"/>
      </w:tcPr>
    </w:tblStylePr>
    <w:tblStylePr w:type="band1Horz">
      <w:tblPr/>
      <w:tcPr>
        <w:shd w:val="clear" w:color="auto" w:fill="C1E0FF"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4230D9"/>
    <w:pPr>
      <w:spacing w:after="0" w:line="240" w:lineRule="auto"/>
    </w:pPr>
    <w:rPr>
      <w:color w:val="A1B1C6"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DF0F4"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DF0F4"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DF0F4"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DF0F4" w:themeColor="accent3"/>
        </w:tcBorders>
        <w:shd w:val="clear" w:color="auto" w:fill="FFFFFF" w:themeFill="background1"/>
      </w:tcPr>
    </w:tblStylePr>
    <w:tblStylePr w:type="band1Vert">
      <w:tblPr/>
      <w:tcPr>
        <w:shd w:val="clear" w:color="auto" w:fill="FBFBFC" w:themeFill="accent3" w:themeFillTint="33"/>
      </w:tcPr>
    </w:tblStylePr>
    <w:tblStylePr w:type="band1Horz">
      <w:tblPr/>
      <w:tcPr>
        <w:shd w:val="clear" w:color="auto" w:fill="FBFBFC"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4230D9"/>
    <w:pPr>
      <w:spacing w:after="0" w:line="240" w:lineRule="auto"/>
    </w:pPr>
    <w:rPr>
      <w:color w:val="86E5E5"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CFBFB"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CFBFB"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CFBFB"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CFBFB" w:themeColor="accent4"/>
        </w:tcBorders>
        <w:shd w:val="clear" w:color="auto" w:fill="FFFFFF" w:themeFill="background1"/>
      </w:tcPr>
    </w:tblStylePr>
    <w:tblStylePr w:type="band1Vert">
      <w:tblPr/>
      <w:tcPr>
        <w:shd w:val="clear" w:color="auto" w:fill="FBFEFE" w:themeFill="accent4" w:themeFillTint="33"/>
      </w:tcPr>
    </w:tblStylePr>
    <w:tblStylePr w:type="band1Horz">
      <w:tblPr/>
      <w:tcPr>
        <w:shd w:val="clear" w:color="auto" w:fill="FBFEFE"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4230D9"/>
    <w:pPr>
      <w:spacing w:after="0" w:line="240" w:lineRule="auto"/>
    </w:pPr>
    <w:rPr>
      <w:color w:val="8EB7C6"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BE8ED"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BE8ED"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BE8ED"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BE8ED" w:themeColor="accent5"/>
        </w:tcBorders>
        <w:shd w:val="clear" w:color="auto" w:fill="FFFFFF" w:themeFill="background1"/>
      </w:tcPr>
    </w:tblStylePr>
    <w:tblStylePr w:type="band1Vert">
      <w:tblPr/>
      <w:tcPr>
        <w:shd w:val="clear" w:color="auto" w:fill="F7FAFB" w:themeFill="accent5" w:themeFillTint="33"/>
      </w:tcPr>
    </w:tblStylePr>
    <w:tblStylePr w:type="band1Horz">
      <w:tblPr/>
      <w:tcPr>
        <w:shd w:val="clear" w:color="auto" w:fill="F7FAFB"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4230D9"/>
    <w:pPr>
      <w:spacing w:after="0" w:line="240" w:lineRule="auto"/>
    </w:pPr>
    <w:rPr>
      <w:color w:val="B5B5B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2F2F2"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2F2F2"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2F2F2"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2F2F2" w:themeColor="accent6"/>
        </w:tcBorders>
        <w:shd w:val="clear" w:color="auto" w:fill="FFFFFF" w:themeFill="background1"/>
      </w:tcPr>
    </w:tblStylePr>
    <w:tblStylePr w:type="band1Vert">
      <w:tblPr/>
      <w:tcPr>
        <w:shd w:val="clear" w:color="auto" w:fill="FCFCFC" w:themeFill="accent6" w:themeFillTint="33"/>
      </w:tcPr>
    </w:tblStylePr>
    <w:tblStylePr w:type="band1Horz">
      <w:tblPr/>
      <w:tcPr>
        <w:shd w:val="clear" w:color="auto" w:fill="FCFCFC"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unhideWhenUsed/>
    <w:rsid w:val="004230D9"/>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4230D9"/>
    <w:pPr>
      <w:spacing w:after="0" w:line="240" w:lineRule="auto"/>
    </w:pPr>
    <w:tblPr>
      <w:tblStyleRowBandSize w:val="1"/>
      <w:tblStyleColBandSize w:val="1"/>
      <w:tblBorders>
        <w:top w:val="single" w:sz="8" w:space="0" w:color="2063BB" w:themeColor="accent1" w:themeTint="BF"/>
        <w:left w:val="single" w:sz="8" w:space="0" w:color="2063BB" w:themeColor="accent1" w:themeTint="BF"/>
        <w:bottom w:val="single" w:sz="8" w:space="0" w:color="2063BB" w:themeColor="accent1" w:themeTint="BF"/>
        <w:right w:val="single" w:sz="8" w:space="0" w:color="2063BB" w:themeColor="accent1" w:themeTint="BF"/>
        <w:insideH w:val="single" w:sz="8" w:space="0" w:color="2063BB" w:themeColor="accent1" w:themeTint="BF"/>
        <w:insideV w:val="single" w:sz="8" w:space="0" w:color="2063BB" w:themeColor="accent1" w:themeTint="BF"/>
      </w:tblBorders>
    </w:tblPr>
    <w:tcPr>
      <w:shd w:val="clear" w:color="auto" w:fill="ADCAF1" w:themeFill="accent1" w:themeFillTint="3F"/>
    </w:tcPr>
    <w:tblStylePr w:type="firstRow">
      <w:rPr>
        <w:b/>
        <w:bCs/>
      </w:rPr>
    </w:tblStylePr>
    <w:tblStylePr w:type="lastRow">
      <w:rPr>
        <w:b/>
        <w:bCs/>
      </w:rPr>
      <w:tblPr/>
      <w:tcPr>
        <w:tcBorders>
          <w:top w:val="single" w:sz="18" w:space="0" w:color="2063BB" w:themeColor="accent1" w:themeTint="BF"/>
        </w:tcBorders>
      </w:tcPr>
    </w:tblStylePr>
    <w:tblStylePr w:type="firstCol">
      <w:rPr>
        <w:b/>
        <w:bCs/>
      </w:rPr>
    </w:tblStylePr>
    <w:tblStylePr w:type="lastCol">
      <w:rPr>
        <w:b/>
        <w:bCs/>
      </w:rPr>
    </w:tblStylePr>
    <w:tblStylePr w:type="band1Vert">
      <w:tblPr/>
      <w:tcPr>
        <w:shd w:val="clear" w:color="auto" w:fill="5A95E2" w:themeFill="accent1" w:themeFillTint="7F"/>
      </w:tcPr>
    </w:tblStylePr>
    <w:tblStylePr w:type="band1Horz">
      <w:tblPr/>
      <w:tcPr>
        <w:shd w:val="clear" w:color="auto" w:fill="5A95E2" w:themeFill="accent1" w:themeFillTint="7F"/>
      </w:tcPr>
    </w:tblStylePr>
  </w:style>
  <w:style w:type="table" w:styleId="MediumGrid1-Accent2">
    <w:name w:val="Medium Grid 1 Accent 2"/>
    <w:basedOn w:val="TableNormal"/>
    <w:uiPriority w:val="67"/>
    <w:semiHidden/>
    <w:unhideWhenUsed/>
    <w:rsid w:val="004230D9"/>
    <w:pPr>
      <w:spacing w:after="0" w:line="240" w:lineRule="auto"/>
    </w:pPr>
    <w:tblPr>
      <w:tblStyleRowBandSize w:val="1"/>
      <w:tblStyleColBandSize w:val="1"/>
      <w:tblBorders>
        <w:top w:val="single" w:sz="8" w:space="0" w:color="198BFF" w:themeColor="accent2" w:themeTint="BF"/>
        <w:left w:val="single" w:sz="8" w:space="0" w:color="198BFF" w:themeColor="accent2" w:themeTint="BF"/>
        <w:bottom w:val="single" w:sz="8" w:space="0" w:color="198BFF" w:themeColor="accent2" w:themeTint="BF"/>
        <w:right w:val="single" w:sz="8" w:space="0" w:color="198BFF" w:themeColor="accent2" w:themeTint="BF"/>
        <w:insideH w:val="single" w:sz="8" w:space="0" w:color="198BFF" w:themeColor="accent2" w:themeTint="BF"/>
        <w:insideV w:val="single" w:sz="8" w:space="0" w:color="198BFF" w:themeColor="accent2" w:themeTint="BF"/>
      </w:tblBorders>
    </w:tblPr>
    <w:tcPr>
      <w:shd w:val="clear" w:color="auto" w:fill="B3D9FF" w:themeFill="accent2" w:themeFillTint="3F"/>
    </w:tcPr>
    <w:tblStylePr w:type="firstRow">
      <w:rPr>
        <w:b/>
        <w:bCs/>
      </w:rPr>
    </w:tblStylePr>
    <w:tblStylePr w:type="lastRow">
      <w:rPr>
        <w:b/>
        <w:bCs/>
      </w:rPr>
      <w:tblPr/>
      <w:tcPr>
        <w:tcBorders>
          <w:top w:val="single" w:sz="18" w:space="0" w:color="198BFF" w:themeColor="accent2" w:themeTint="BF"/>
        </w:tcBorders>
      </w:tcPr>
    </w:tblStylePr>
    <w:tblStylePr w:type="firstCol">
      <w:rPr>
        <w:b/>
        <w:bCs/>
      </w:rPr>
    </w:tblStylePr>
    <w:tblStylePr w:type="lastCol">
      <w:rPr>
        <w:b/>
        <w:bCs/>
      </w:rPr>
    </w:tblStylePr>
    <w:tblStylePr w:type="band1Vert">
      <w:tblPr/>
      <w:tcPr>
        <w:shd w:val="clear" w:color="auto" w:fill="66B2FF" w:themeFill="accent2" w:themeFillTint="7F"/>
      </w:tcPr>
    </w:tblStylePr>
    <w:tblStylePr w:type="band1Horz">
      <w:tblPr/>
      <w:tcPr>
        <w:shd w:val="clear" w:color="auto" w:fill="66B2FF" w:themeFill="accent2" w:themeFillTint="7F"/>
      </w:tcPr>
    </w:tblStylePr>
  </w:style>
  <w:style w:type="table" w:styleId="MediumGrid1-Accent3">
    <w:name w:val="Medium Grid 1 Accent 3"/>
    <w:basedOn w:val="TableNormal"/>
    <w:uiPriority w:val="67"/>
    <w:semiHidden/>
    <w:unhideWhenUsed/>
    <w:rsid w:val="004230D9"/>
    <w:pPr>
      <w:spacing w:after="0" w:line="240" w:lineRule="auto"/>
    </w:pPr>
    <w:tblPr>
      <w:tblStyleRowBandSize w:val="1"/>
      <w:tblStyleColBandSize w:val="1"/>
      <w:tblBorders>
        <w:top w:val="single" w:sz="8" w:space="0" w:color="F1F3F6" w:themeColor="accent3" w:themeTint="BF"/>
        <w:left w:val="single" w:sz="8" w:space="0" w:color="F1F3F6" w:themeColor="accent3" w:themeTint="BF"/>
        <w:bottom w:val="single" w:sz="8" w:space="0" w:color="F1F3F6" w:themeColor="accent3" w:themeTint="BF"/>
        <w:right w:val="single" w:sz="8" w:space="0" w:color="F1F3F6" w:themeColor="accent3" w:themeTint="BF"/>
        <w:insideH w:val="single" w:sz="8" w:space="0" w:color="F1F3F6" w:themeColor="accent3" w:themeTint="BF"/>
        <w:insideV w:val="single" w:sz="8" w:space="0" w:color="F1F3F6" w:themeColor="accent3" w:themeTint="BF"/>
      </w:tblBorders>
    </w:tblPr>
    <w:tcPr>
      <w:shd w:val="clear" w:color="auto" w:fill="FAFBFC" w:themeFill="accent3" w:themeFillTint="3F"/>
    </w:tcPr>
    <w:tblStylePr w:type="firstRow">
      <w:rPr>
        <w:b/>
        <w:bCs/>
      </w:rPr>
    </w:tblStylePr>
    <w:tblStylePr w:type="lastRow">
      <w:rPr>
        <w:b/>
        <w:bCs/>
      </w:rPr>
      <w:tblPr/>
      <w:tcPr>
        <w:tcBorders>
          <w:top w:val="single" w:sz="18" w:space="0" w:color="F1F3F6" w:themeColor="accent3" w:themeTint="BF"/>
        </w:tcBorders>
      </w:tcPr>
    </w:tblStylePr>
    <w:tblStylePr w:type="firstCol">
      <w:rPr>
        <w:b/>
        <w:bCs/>
      </w:rPr>
    </w:tblStylePr>
    <w:tblStylePr w:type="lastCol">
      <w:rPr>
        <w:b/>
        <w:bCs/>
      </w:rPr>
    </w:tblStylePr>
    <w:tblStylePr w:type="band1Vert">
      <w:tblPr/>
      <w:tcPr>
        <w:shd w:val="clear" w:color="auto" w:fill="F5F7F9" w:themeFill="accent3" w:themeFillTint="7F"/>
      </w:tcPr>
    </w:tblStylePr>
    <w:tblStylePr w:type="band1Horz">
      <w:tblPr/>
      <w:tcPr>
        <w:shd w:val="clear" w:color="auto" w:fill="F5F7F9" w:themeFill="accent3" w:themeFillTint="7F"/>
      </w:tcPr>
    </w:tblStylePr>
  </w:style>
  <w:style w:type="table" w:styleId="MediumGrid1-Accent4">
    <w:name w:val="Medium Grid 1 Accent 4"/>
    <w:basedOn w:val="TableNormal"/>
    <w:uiPriority w:val="67"/>
    <w:semiHidden/>
    <w:unhideWhenUsed/>
    <w:rsid w:val="004230D9"/>
    <w:pPr>
      <w:spacing w:after="0" w:line="240" w:lineRule="auto"/>
    </w:pPr>
    <w:tblPr>
      <w:tblStyleRowBandSize w:val="1"/>
      <w:tblStyleColBandSize w:val="1"/>
      <w:tblBorders>
        <w:top w:val="single" w:sz="8" w:space="0" w:color="F0FCFC" w:themeColor="accent4" w:themeTint="BF"/>
        <w:left w:val="single" w:sz="8" w:space="0" w:color="F0FCFC" w:themeColor="accent4" w:themeTint="BF"/>
        <w:bottom w:val="single" w:sz="8" w:space="0" w:color="F0FCFC" w:themeColor="accent4" w:themeTint="BF"/>
        <w:right w:val="single" w:sz="8" w:space="0" w:color="F0FCFC" w:themeColor="accent4" w:themeTint="BF"/>
        <w:insideH w:val="single" w:sz="8" w:space="0" w:color="F0FCFC" w:themeColor="accent4" w:themeTint="BF"/>
        <w:insideV w:val="single" w:sz="8" w:space="0" w:color="F0FCFC" w:themeColor="accent4" w:themeTint="BF"/>
      </w:tblBorders>
    </w:tblPr>
    <w:tcPr>
      <w:shd w:val="clear" w:color="auto" w:fill="FAFEFE" w:themeFill="accent4" w:themeFillTint="3F"/>
    </w:tcPr>
    <w:tblStylePr w:type="firstRow">
      <w:rPr>
        <w:b/>
        <w:bCs/>
      </w:rPr>
    </w:tblStylePr>
    <w:tblStylePr w:type="lastRow">
      <w:rPr>
        <w:b/>
        <w:bCs/>
      </w:rPr>
      <w:tblPr/>
      <w:tcPr>
        <w:tcBorders>
          <w:top w:val="single" w:sz="18" w:space="0" w:color="F0FCFC" w:themeColor="accent4" w:themeTint="BF"/>
        </w:tcBorders>
      </w:tcPr>
    </w:tblStylePr>
    <w:tblStylePr w:type="firstCol">
      <w:rPr>
        <w:b/>
        <w:bCs/>
      </w:rPr>
    </w:tblStylePr>
    <w:tblStylePr w:type="lastCol">
      <w:rPr>
        <w:b/>
        <w:bCs/>
      </w:rPr>
    </w:tblStylePr>
    <w:tblStylePr w:type="band1Vert">
      <w:tblPr/>
      <w:tcPr>
        <w:shd w:val="clear" w:color="auto" w:fill="F5FDFD" w:themeFill="accent4" w:themeFillTint="7F"/>
      </w:tcPr>
    </w:tblStylePr>
    <w:tblStylePr w:type="band1Horz">
      <w:tblPr/>
      <w:tcPr>
        <w:shd w:val="clear" w:color="auto" w:fill="F5FDFD" w:themeFill="accent4" w:themeFillTint="7F"/>
      </w:tcPr>
    </w:tblStylePr>
  </w:style>
  <w:style w:type="table" w:styleId="MediumGrid1-Accent5">
    <w:name w:val="Medium Grid 1 Accent 5"/>
    <w:basedOn w:val="TableNormal"/>
    <w:uiPriority w:val="67"/>
    <w:semiHidden/>
    <w:unhideWhenUsed/>
    <w:rsid w:val="004230D9"/>
    <w:pPr>
      <w:spacing w:after="0" w:line="240" w:lineRule="auto"/>
    </w:pPr>
    <w:tblPr>
      <w:tblStyleRowBandSize w:val="1"/>
      <w:tblStyleColBandSize w:val="1"/>
      <w:tblBorders>
        <w:top w:val="single" w:sz="8" w:space="0" w:color="E3EDF1" w:themeColor="accent5" w:themeTint="BF"/>
        <w:left w:val="single" w:sz="8" w:space="0" w:color="E3EDF1" w:themeColor="accent5" w:themeTint="BF"/>
        <w:bottom w:val="single" w:sz="8" w:space="0" w:color="E3EDF1" w:themeColor="accent5" w:themeTint="BF"/>
        <w:right w:val="single" w:sz="8" w:space="0" w:color="E3EDF1" w:themeColor="accent5" w:themeTint="BF"/>
        <w:insideH w:val="single" w:sz="8" w:space="0" w:color="E3EDF1" w:themeColor="accent5" w:themeTint="BF"/>
        <w:insideV w:val="single" w:sz="8" w:space="0" w:color="E3EDF1" w:themeColor="accent5" w:themeTint="BF"/>
      </w:tblBorders>
    </w:tblPr>
    <w:tcPr>
      <w:shd w:val="clear" w:color="auto" w:fill="F5F9FA" w:themeFill="accent5" w:themeFillTint="3F"/>
    </w:tcPr>
    <w:tblStylePr w:type="firstRow">
      <w:rPr>
        <w:b/>
        <w:bCs/>
      </w:rPr>
    </w:tblStylePr>
    <w:tblStylePr w:type="lastRow">
      <w:rPr>
        <w:b/>
        <w:bCs/>
      </w:rPr>
      <w:tblPr/>
      <w:tcPr>
        <w:tcBorders>
          <w:top w:val="single" w:sz="18" w:space="0" w:color="E3EDF1" w:themeColor="accent5" w:themeTint="BF"/>
        </w:tcBorders>
      </w:tcPr>
    </w:tblStylePr>
    <w:tblStylePr w:type="firstCol">
      <w:rPr>
        <w:b/>
        <w:bCs/>
      </w:rPr>
    </w:tblStylePr>
    <w:tblStylePr w:type="lastCol">
      <w:rPr>
        <w:b/>
        <w:bCs/>
      </w:rPr>
    </w:tblStylePr>
    <w:tblStylePr w:type="band1Vert">
      <w:tblPr/>
      <w:tcPr>
        <w:shd w:val="clear" w:color="auto" w:fill="EDF3F6" w:themeFill="accent5" w:themeFillTint="7F"/>
      </w:tcPr>
    </w:tblStylePr>
    <w:tblStylePr w:type="band1Horz">
      <w:tblPr/>
      <w:tcPr>
        <w:shd w:val="clear" w:color="auto" w:fill="EDF3F6" w:themeFill="accent5" w:themeFillTint="7F"/>
      </w:tcPr>
    </w:tblStylePr>
  </w:style>
  <w:style w:type="table" w:styleId="MediumGrid1-Accent6">
    <w:name w:val="Medium Grid 1 Accent 6"/>
    <w:basedOn w:val="TableNormal"/>
    <w:uiPriority w:val="67"/>
    <w:semiHidden/>
    <w:unhideWhenUsed/>
    <w:rsid w:val="004230D9"/>
    <w:pPr>
      <w:spacing w:after="0" w:line="240" w:lineRule="auto"/>
    </w:pPr>
    <w:tblPr>
      <w:tblStyleRowBandSize w:val="1"/>
      <w:tblStyleColBandSize w:val="1"/>
      <w:tblBorders>
        <w:top w:val="single" w:sz="8" w:space="0" w:color="F5F5F5" w:themeColor="accent6" w:themeTint="BF"/>
        <w:left w:val="single" w:sz="8" w:space="0" w:color="F5F5F5" w:themeColor="accent6" w:themeTint="BF"/>
        <w:bottom w:val="single" w:sz="8" w:space="0" w:color="F5F5F5" w:themeColor="accent6" w:themeTint="BF"/>
        <w:right w:val="single" w:sz="8" w:space="0" w:color="F5F5F5" w:themeColor="accent6" w:themeTint="BF"/>
        <w:insideH w:val="single" w:sz="8" w:space="0" w:color="F5F5F5" w:themeColor="accent6" w:themeTint="BF"/>
        <w:insideV w:val="single" w:sz="8" w:space="0" w:color="F5F5F5" w:themeColor="accent6" w:themeTint="BF"/>
      </w:tblBorders>
    </w:tblPr>
    <w:tcPr>
      <w:shd w:val="clear" w:color="auto" w:fill="FBFBFB" w:themeFill="accent6" w:themeFillTint="3F"/>
    </w:tcPr>
    <w:tblStylePr w:type="firstRow">
      <w:rPr>
        <w:b/>
        <w:bCs/>
      </w:rPr>
    </w:tblStylePr>
    <w:tblStylePr w:type="lastRow">
      <w:rPr>
        <w:b/>
        <w:bCs/>
      </w:rPr>
      <w:tblPr/>
      <w:tcPr>
        <w:tcBorders>
          <w:top w:val="single" w:sz="18" w:space="0" w:color="F5F5F5" w:themeColor="accent6" w:themeTint="BF"/>
        </w:tcBorders>
      </w:tcPr>
    </w:tblStylePr>
    <w:tblStylePr w:type="firstCol">
      <w:rPr>
        <w:b/>
        <w:bCs/>
      </w:rPr>
    </w:tblStylePr>
    <w:tblStylePr w:type="lastCol">
      <w:rPr>
        <w:b/>
        <w:bCs/>
      </w:rPr>
    </w:tblStylePr>
    <w:tblStylePr w:type="band1Vert">
      <w:tblPr/>
      <w:tcPr>
        <w:shd w:val="clear" w:color="auto" w:fill="F8F8F8" w:themeFill="accent6" w:themeFillTint="7F"/>
      </w:tcPr>
    </w:tblStylePr>
    <w:tblStylePr w:type="band1Horz">
      <w:tblPr/>
      <w:tcPr>
        <w:shd w:val="clear" w:color="auto" w:fill="F8F8F8" w:themeFill="accent6" w:themeFillTint="7F"/>
      </w:tcPr>
    </w:tblStylePr>
  </w:style>
  <w:style w:type="table" w:styleId="MediumGrid2">
    <w:name w:val="Medium Grid 2"/>
    <w:basedOn w:val="TableNormal"/>
    <w:uiPriority w:val="68"/>
    <w:semiHidden/>
    <w:unhideWhenUsed/>
    <w:rsid w:val="004230D9"/>
    <w:pPr>
      <w:spacing w:after="0" w:line="240" w:lineRule="auto"/>
    </w:pPr>
    <w:rPr>
      <w:rFonts w:ascii="Arial" w:eastAsiaTheme="majorEastAsia" w:hAnsi="Arial" w:cs="Arial"/>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4230D9"/>
    <w:pPr>
      <w:spacing w:after="0" w:line="240" w:lineRule="auto"/>
    </w:pPr>
    <w:rPr>
      <w:rFonts w:ascii="Arial" w:eastAsiaTheme="majorEastAsia" w:hAnsi="Arial" w:cs="Arial"/>
      <w:color w:val="000000" w:themeColor="text1"/>
    </w:rPr>
    <w:tblPr>
      <w:tblStyleRowBandSize w:val="1"/>
      <w:tblStyleColBandSize w:val="1"/>
      <w:tblBorders>
        <w:top w:val="single" w:sz="8" w:space="0" w:color="123869" w:themeColor="accent1"/>
        <w:left w:val="single" w:sz="8" w:space="0" w:color="123869" w:themeColor="accent1"/>
        <w:bottom w:val="single" w:sz="8" w:space="0" w:color="123869" w:themeColor="accent1"/>
        <w:right w:val="single" w:sz="8" w:space="0" w:color="123869" w:themeColor="accent1"/>
        <w:insideH w:val="single" w:sz="8" w:space="0" w:color="123869" w:themeColor="accent1"/>
        <w:insideV w:val="single" w:sz="8" w:space="0" w:color="123869" w:themeColor="accent1"/>
      </w:tblBorders>
    </w:tblPr>
    <w:tcPr>
      <w:shd w:val="clear" w:color="auto" w:fill="ADCAF1" w:themeFill="accent1" w:themeFillTint="3F"/>
    </w:tcPr>
    <w:tblStylePr w:type="firstRow">
      <w:rPr>
        <w:b/>
        <w:bCs/>
        <w:color w:val="000000" w:themeColor="text1"/>
      </w:rPr>
      <w:tblPr/>
      <w:tcPr>
        <w:shd w:val="clear" w:color="auto" w:fill="DEEAF9"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CD4F3" w:themeFill="accent1" w:themeFillTint="33"/>
      </w:tcPr>
    </w:tblStylePr>
    <w:tblStylePr w:type="band1Vert">
      <w:tblPr/>
      <w:tcPr>
        <w:shd w:val="clear" w:color="auto" w:fill="5A95E2" w:themeFill="accent1" w:themeFillTint="7F"/>
      </w:tcPr>
    </w:tblStylePr>
    <w:tblStylePr w:type="band1Horz">
      <w:tblPr/>
      <w:tcPr>
        <w:tcBorders>
          <w:insideH w:val="single" w:sz="6" w:space="0" w:color="123869" w:themeColor="accent1"/>
          <w:insideV w:val="single" w:sz="6" w:space="0" w:color="123869" w:themeColor="accent1"/>
        </w:tcBorders>
        <w:shd w:val="clear" w:color="auto" w:fill="5A95E2"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4230D9"/>
    <w:pPr>
      <w:spacing w:after="0" w:line="240" w:lineRule="auto"/>
    </w:pPr>
    <w:rPr>
      <w:rFonts w:ascii="Arial" w:eastAsiaTheme="majorEastAsia" w:hAnsi="Arial" w:cs="Arial"/>
      <w:color w:val="000000" w:themeColor="text1"/>
    </w:rPr>
    <w:tblPr>
      <w:tblStyleRowBandSize w:val="1"/>
      <w:tblStyleColBandSize w:val="1"/>
      <w:tblBorders>
        <w:top w:val="single" w:sz="8" w:space="0" w:color="0066CC" w:themeColor="accent2"/>
        <w:left w:val="single" w:sz="8" w:space="0" w:color="0066CC" w:themeColor="accent2"/>
        <w:bottom w:val="single" w:sz="8" w:space="0" w:color="0066CC" w:themeColor="accent2"/>
        <w:right w:val="single" w:sz="8" w:space="0" w:color="0066CC" w:themeColor="accent2"/>
        <w:insideH w:val="single" w:sz="8" w:space="0" w:color="0066CC" w:themeColor="accent2"/>
        <w:insideV w:val="single" w:sz="8" w:space="0" w:color="0066CC" w:themeColor="accent2"/>
      </w:tblBorders>
    </w:tblPr>
    <w:tcPr>
      <w:shd w:val="clear" w:color="auto" w:fill="B3D9FF" w:themeFill="accent2" w:themeFillTint="3F"/>
    </w:tcPr>
    <w:tblStylePr w:type="firstRow">
      <w:rPr>
        <w:b/>
        <w:bCs/>
        <w:color w:val="000000" w:themeColor="text1"/>
      </w:rPr>
      <w:tblPr/>
      <w:tcPr>
        <w:shd w:val="clear" w:color="auto" w:fill="E1EFFF"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E0FF" w:themeFill="accent2" w:themeFillTint="33"/>
      </w:tcPr>
    </w:tblStylePr>
    <w:tblStylePr w:type="band1Vert">
      <w:tblPr/>
      <w:tcPr>
        <w:shd w:val="clear" w:color="auto" w:fill="66B2FF" w:themeFill="accent2" w:themeFillTint="7F"/>
      </w:tcPr>
    </w:tblStylePr>
    <w:tblStylePr w:type="band1Horz">
      <w:tblPr/>
      <w:tcPr>
        <w:tcBorders>
          <w:insideH w:val="single" w:sz="6" w:space="0" w:color="0066CC" w:themeColor="accent2"/>
          <w:insideV w:val="single" w:sz="6" w:space="0" w:color="0066CC" w:themeColor="accent2"/>
        </w:tcBorders>
        <w:shd w:val="clear" w:color="auto" w:fill="66B2F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4230D9"/>
    <w:pPr>
      <w:spacing w:after="0" w:line="240" w:lineRule="auto"/>
    </w:pPr>
    <w:rPr>
      <w:rFonts w:ascii="Arial" w:eastAsiaTheme="majorEastAsia" w:hAnsi="Arial" w:cs="Arial"/>
      <w:color w:val="000000" w:themeColor="text1"/>
    </w:rPr>
    <w:tblPr>
      <w:tblStyleRowBandSize w:val="1"/>
      <w:tblStyleColBandSize w:val="1"/>
      <w:tblBorders>
        <w:top w:val="single" w:sz="8" w:space="0" w:color="EDF0F4" w:themeColor="accent3"/>
        <w:left w:val="single" w:sz="8" w:space="0" w:color="EDF0F4" w:themeColor="accent3"/>
        <w:bottom w:val="single" w:sz="8" w:space="0" w:color="EDF0F4" w:themeColor="accent3"/>
        <w:right w:val="single" w:sz="8" w:space="0" w:color="EDF0F4" w:themeColor="accent3"/>
        <w:insideH w:val="single" w:sz="8" w:space="0" w:color="EDF0F4" w:themeColor="accent3"/>
        <w:insideV w:val="single" w:sz="8" w:space="0" w:color="EDF0F4" w:themeColor="accent3"/>
      </w:tblBorders>
    </w:tblPr>
    <w:tcPr>
      <w:shd w:val="clear" w:color="auto" w:fill="FAFBFC" w:themeFill="accent3" w:themeFillTint="3F"/>
    </w:tcPr>
    <w:tblStylePr w:type="firstRow">
      <w:rPr>
        <w:b/>
        <w:bCs/>
        <w:color w:val="000000" w:themeColor="text1"/>
      </w:rPr>
      <w:tblPr/>
      <w:tcPr>
        <w:shd w:val="clear" w:color="auto" w:fill="FDFDF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FBFC" w:themeFill="accent3" w:themeFillTint="33"/>
      </w:tcPr>
    </w:tblStylePr>
    <w:tblStylePr w:type="band1Vert">
      <w:tblPr/>
      <w:tcPr>
        <w:shd w:val="clear" w:color="auto" w:fill="F5F7F9" w:themeFill="accent3" w:themeFillTint="7F"/>
      </w:tcPr>
    </w:tblStylePr>
    <w:tblStylePr w:type="band1Horz">
      <w:tblPr/>
      <w:tcPr>
        <w:tcBorders>
          <w:insideH w:val="single" w:sz="6" w:space="0" w:color="EDF0F4" w:themeColor="accent3"/>
          <w:insideV w:val="single" w:sz="6" w:space="0" w:color="EDF0F4" w:themeColor="accent3"/>
        </w:tcBorders>
        <w:shd w:val="clear" w:color="auto" w:fill="F5F7F9"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4230D9"/>
    <w:pPr>
      <w:spacing w:after="0" w:line="240" w:lineRule="auto"/>
    </w:pPr>
    <w:rPr>
      <w:rFonts w:ascii="Arial" w:eastAsiaTheme="majorEastAsia" w:hAnsi="Arial" w:cs="Arial"/>
      <w:color w:val="000000" w:themeColor="text1"/>
    </w:rPr>
    <w:tblPr>
      <w:tblStyleRowBandSize w:val="1"/>
      <w:tblStyleColBandSize w:val="1"/>
      <w:tblBorders>
        <w:top w:val="single" w:sz="8" w:space="0" w:color="ECFBFB" w:themeColor="accent4"/>
        <w:left w:val="single" w:sz="8" w:space="0" w:color="ECFBFB" w:themeColor="accent4"/>
        <w:bottom w:val="single" w:sz="8" w:space="0" w:color="ECFBFB" w:themeColor="accent4"/>
        <w:right w:val="single" w:sz="8" w:space="0" w:color="ECFBFB" w:themeColor="accent4"/>
        <w:insideH w:val="single" w:sz="8" w:space="0" w:color="ECFBFB" w:themeColor="accent4"/>
        <w:insideV w:val="single" w:sz="8" w:space="0" w:color="ECFBFB" w:themeColor="accent4"/>
      </w:tblBorders>
    </w:tblPr>
    <w:tcPr>
      <w:shd w:val="clear" w:color="auto" w:fill="FAFEFE" w:themeFill="accent4" w:themeFillTint="3F"/>
    </w:tcPr>
    <w:tblStylePr w:type="firstRow">
      <w:rPr>
        <w:b/>
        <w:bCs/>
        <w:color w:val="000000" w:themeColor="text1"/>
      </w:rPr>
      <w:tblPr/>
      <w:tcPr>
        <w:shd w:val="clear" w:color="auto" w:fill="FDFEFE"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FEFE" w:themeFill="accent4" w:themeFillTint="33"/>
      </w:tcPr>
    </w:tblStylePr>
    <w:tblStylePr w:type="band1Vert">
      <w:tblPr/>
      <w:tcPr>
        <w:shd w:val="clear" w:color="auto" w:fill="F5FDFD" w:themeFill="accent4" w:themeFillTint="7F"/>
      </w:tcPr>
    </w:tblStylePr>
    <w:tblStylePr w:type="band1Horz">
      <w:tblPr/>
      <w:tcPr>
        <w:tcBorders>
          <w:insideH w:val="single" w:sz="6" w:space="0" w:color="ECFBFB" w:themeColor="accent4"/>
          <w:insideV w:val="single" w:sz="6" w:space="0" w:color="ECFBFB" w:themeColor="accent4"/>
        </w:tcBorders>
        <w:shd w:val="clear" w:color="auto" w:fill="F5FDFD"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4230D9"/>
    <w:pPr>
      <w:spacing w:after="0" w:line="240" w:lineRule="auto"/>
    </w:pPr>
    <w:rPr>
      <w:rFonts w:ascii="Arial" w:eastAsiaTheme="majorEastAsia" w:hAnsi="Arial" w:cs="Arial"/>
      <w:color w:val="000000" w:themeColor="text1"/>
    </w:rPr>
    <w:tblPr>
      <w:tblStyleRowBandSize w:val="1"/>
      <w:tblStyleColBandSize w:val="1"/>
      <w:tblBorders>
        <w:top w:val="single" w:sz="8" w:space="0" w:color="DBE8ED" w:themeColor="accent5"/>
        <w:left w:val="single" w:sz="8" w:space="0" w:color="DBE8ED" w:themeColor="accent5"/>
        <w:bottom w:val="single" w:sz="8" w:space="0" w:color="DBE8ED" w:themeColor="accent5"/>
        <w:right w:val="single" w:sz="8" w:space="0" w:color="DBE8ED" w:themeColor="accent5"/>
        <w:insideH w:val="single" w:sz="8" w:space="0" w:color="DBE8ED" w:themeColor="accent5"/>
        <w:insideV w:val="single" w:sz="8" w:space="0" w:color="DBE8ED" w:themeColor="accent5"/>
      </w:tblBorders>
    </w:tblPr>
    <w:tcPr>
      <w:shd w:val="clear" w:color="auto" w:fill="F5F9FA" w:themeFill="accent5" w:themeFillTint="3F"/>
    </w:tcPr>
    <w:tblStylePr w:type="firstRow">
      <w:rPr>
        <w:b/>
        <w:bCs/>
        <w:color w:val="000000" w:themeColor="text1"/>
      </w:rPr>
      <w:tblPr/>
      <w:tcPr>
        <w:shd w:val="clear" w:color="auto" w:fill="FBFCFD"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7FAFB" w:themeFill="accent5" w:themeFillTint="33"/>
      </w:tcPr>
    </w:tblStylePr>
    <w:tblStylePr w:type="band1Vert">
      <w:tblPr/>
      <w:tcPr>
        <w:shd w:val="clear" w:color="auto" w:fill="EDF3F6" w:themeFill="accent5" w:themeFillTint="7F"/>
      </w:tcPr>
    </w:tblStylePr>
    <w:tblStylePr w:type="band1Horz">
      <w:tblPr/>
      <w:tcPr>
        <w:tcBorders>
          <w:insideH w:val="single" w:sz="6" w:space="0" w:color="DBE8ED" w:themeColor="accent5"/>
          <w:insideV w:val="single" w:sz="6" w:space="0" w:color="DBE8ED" w:themeColor="accent5"/>
        </w:tcBorders>
        <w:shd w:val="clear" w:color="auto" w:fill="EDF3F6"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4230D9"/>
    <w:pPr>
      <w:spacing w:after="0" w:line="240" w:lineRule="auto"/>
    </w:pPr>
    <w:rPr>
      <w:rFonts w:ascii="Arial" w:eastAsiaTheme="majorEastAsia" w:hAnsi="Arial" w:cs="Arial"/>
      <w:color w:val="000000" w:themeColor="text1"/>
    </w:rPr>
    <w:tblPr>
      <w:tblStyleRowBandSize w:val="1"/>
      <w:tblStyleColBandSize w:val="1"/>
      <w:tblBorders>
        <w:top w:val="single" w:sz="8" w:space="0" w:color="F2F2F2" w:themeColor="accent6"/>
        <w:left w:val="single" w:sz="8" w:space="0" w:color="F2F2F2" w:themeColor="accent6"/>
        <w:bottom w:val="single" w:sz="8" w:space="0" w:color="F2F2F2" w:themeColor="accent6"/>
        <w:right w:val="single" w:sz="8" w:space="0" w:color="F2F2F2" w:themeColor="accent6"/>
        <w:insideH w:val="single" w:sz="8" w:space="0" w:color="F2F2F2" w:themeColor="accent6"/>
        <w:insideV w:val="single" w:sz="8" w:space="0" w:color="F2F2F2" w:themeColor="accent6"/>
      </w:tblBorders>
    </w:tblPr>
    <w:tcPr>
      <w:shd w:val="clear" w:color="auto" w:fill="FBFBFB" w:themeFill="accent6" w:themeFillTint="3F"/>
    </w:tcPr>
    <w:tblStylePr w:type="firstRow">
      <w:rPr>
        <w:b/>
        <w:bCs/>
        <w:color w:val="000000" w:themeColor="text1"/>
      </w:rPr>
      <w:tblPr/>
      <w:tcPr>
        <w:shd w:val="clear" w:color="auto" w:fill="FDFD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CFCFC" w:themeFill="accent6" w:themeFillTint="33"/>
      </w:tcPr>
    </w:tblStylePr>
    <w:tblStylePr w:type="band1Vert">
      <w:tblPr/>
      <w:tcPr>
        <w:shd w:val="clear" w:color="auto" w:fill="F8F8F8" w:themeFill="accent6" w:themeFillTint="7F"/>
      </w:tcPr>
    </w:tblStylePr>
    <w:tblStylePr w:type="band1Horz">
      <w:tblPr/>
      <w:tcPr>
        <w:tcBorders>
          <w:insideH w:val="single" w:sz="6" w:space="0" w:color="F2F2F2" w:themeColor="accent6"/>
          <w:insideV w:val="single" w:sz="6" w:space="0" w:color="F2F2F2" w:themeColor="accent6"/>
        </w:tcBorders>
        <w:shd w:val="clear" w:color="auto" w:fill="F8F8F8"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4230D9"/>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4230D9"/>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DCAF1"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23869"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23869"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23869"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23869"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A95E2"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A95E2" w:themeFill="accent1" w:themeFillTint="7F"/>
      </w:tcPr>
    </w:tblStylePr>
  </w:style>
  <w:style w:type="table" w:styleId="MediumGrid3-Accent2">
    <w:name w:val="Medium Grid 3 Accent 2"/>
    <w:basedOn w:val="TableNormal"/>
    <w:uiPriority w:val="69"/>
    <w:semiHidden/>
    <w:unhideWhenUsed/>
    <w:rsid w:val="004230D9"/>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D9FF"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66CC"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66CC"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66CC"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66CC"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6B2F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6B2FF" w:themeFill="accent2" w:themeFillTint="7F"/>
      </w:tcPr>
    </w:tblStylePr>
  </w:style>
  <w:style w:type="table" w:styleId="MediumGrid3-Accent3">
    <w:name w:val="Medium Grid 3 Accent 3"/>
    <w:basedOn w:val="TableNormal"/>
    <w:uiPriority w:val="69"/>
    <w:semiHidden/>
    <w:unhideWhenUsed/>
    <w:rsid w:val="004230D9"/>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AFBFC"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DF0F4"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DF0F4"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DF0F4"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DF0F4"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5F7F9"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5F7F9" w:themeFill="accent3" w:themeFillTint="7F"/>
      </w:tcPr>
    </w:tblStylePr>
  </w:style>
  <w:style w:type="table" w:styleId="MediumGrid3-Accent4">
    <w:name w:val="Medium Grid 3 Accent 4"/>
    <w:basedOn w:val="TableNormal"/>
    <w:uiPriority w:val="69"/>
    <w:semiHidden/>
    <w:unhideWhenUsed/>
    <w:rsid w:val="004230D9"/>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AFEFE"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CFBFB"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CFBFB"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CFBFB"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CFBFB"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5FDFD"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5FDFD" w:themeFill="accent4" w:themeFillTint="7F"/>
      </w:tcPr>
    </w:tblStylePr>
  </w:style>
  <w:style w:type="table" w:styleId="MediumGrid3-Accent5">
    <w:name w:val="Medium Grid 3 Accent 5"/>
    <w:basedOn w:val="TableNormal"/>
    <w:uiPriority w:val="69"/>
    <w:semiHidden/>
    <w:unhideWhenUsed/>
    <w:rsid w:val="004230D9"/>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5F9FA"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BE8ED"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BE8ED"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BE8ED"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BE8ED"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DF3F6"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DF3F6" w:themeFill="accent5" w:themeFillTint="7F"/>
      </w:tcPr>
    </w:tblStylePr>
  </w:style>
  <w:style w:type="table" w:styleId="MediumGrid3-Accent6">
    <w:name w:val="Medium Grid 3 Accent 6"/>
    <w:basedOn w:val="TableNormal"/>
    <w:uiPriority w:val="69"/>
    <w:semiHidden/>
    <w:unhideWhenUsed/>
    <w:rsid w:val="004230D9"/>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BFBFB"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2F2F2"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2F2F2"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2F2F2"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2F2F2"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8F8F8"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8F8F8" w:themeFill="accent6" w:themeFillTint="7F"/>
      </w:tcPr>
    </w:tblStylePr>
  </w:style>
  <w:style w:type="table" w:styleId="MediumList1">
    <w:name w:val="Medium List 1"/>
    <w:basedOn w:val="TableNormal"/>
    <w:uiPriority w:val="65"/>
    <w:semiHidden/>
    <w:unhideWhenUsed/>
    <w:rsid w:val="004230D9"/>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339966"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4230D9"/>
    <w:pPr>
      <w:spacing w:after="0" w:line="240" w:lineRule="auto"/>
    </w:pPr>
    <w:rPr>
      <w:color w:val="000000" w:themeColor="text1"/>
    </w:rPr>
    <w:tblPr>
      <w:tblStyleRowBandSize w:val="1"/>
      <w:tblStyleColBandSize w:val="1"/>
      <w:tblBorders>
        <w:top w:val="single" w:sz="8" w:space="0" w:color="123869" w:themeColor="accent1"/>
        <w:bottom w:val="single" w:sz="8" w:space="0" w:color="123869" w:themeColor="accent1"/>
      </w:tblBorders>
    </w:tblPr>
    <w:tblStylePr w:type="firstRow">
      <w:rPr>
        <w:rFonts w:asciiTheme="majorHAnsi" w:eastAsiaTheme="majorEastAsia" w:hAnsiTheme="majorHAnsi" w:cstheme="majorBidi"/>
      </w:rPr>
      <w:tblPr/>
      <w:tcPr>
        <w:tcBorders>
          <w:top w:val="nil"/>
          <w:bottom w:val="single" w:sz="8" w:space="0" w:color="123869" w:themeColor="accent1"/>
        </w:tcBorders>
      </w:tcPr>
    </w:tblStylePr>
    <w:tblStylePr w:type="lastRow">
      <w:rPr>
        <w:b/>
        <w:bCs/>
        <w:color w:val="339966" w:themeColor="text2"/>
      </w:rPr>
      <w:tblPr/>
      <w:tcPr>
        <w:tcBorders>
          <w:top w:val="single" w:sz="8" w:space="0" w:color="123869" w:themeColor="accent1"/>
          <w:bottom w:val="single" w:sz="8" w:space="0" w:color="123869" w:themeColor="accent1"/>
        </w:tcBorders>
      </w:tcPr>
    </w:tblStylePr>
    <w:tblStylePr w:type="firstCol">
      <w:rPr>
        <w:b/>
        <w:bCs/>
      </w:rPr>
    </w:tblStylePr>
    <w:tblStylePr w:type="lastCol">
      <w:rPr>
        <w:b/>
        <w:bCs/>
      </w:rPr>
      <w:tblPr/>
      <w:tcPr>
        <w:tcBorders>
          <w:top w:val="single" w:sz="8" w:space="0" w:color="123869" w:themeColor="accent1"/>
          <w:bottom w:val="single" w:sz="8" w:space="0" w:color="123869" w:themeColor="accent1"/>
        </w:tcBorders>
      </w:tcPr>
    </w:tblStylePr>
    <w:tblStylePr w:type="band1Vert">
      <w:tblPr/>
      <w:tcPr>
        <w:shd w:val="clear" w:color="auto" w:fill="ADCAF1" w:themeFill="accent1" w:themeFillTint="3F"/>
      </w:tcPr>
    </w:tblStylePr>
    <w:tblStylePr w:type="band1Horz">
      <w:tblPr/>
      <w:tcPr>
        <w:shd w:val="clear" w:color="auto" w:fill="ADCAF1" w:themeFill="accent1" w:themeFillTint="3F"/>
      </w:tcPr>
    </w:tblStylePr>
  </w:style>
  <w:style w:type="table" w:styleId="MediumList1-Accent2">
    <w:name w:val="Medium List 1 Accent 2"/>
    <w:basedOn w:val="TableNormal"/>
    <w:uiPriority w:val="65"/>
    <w:semiHidden/>
    <w:unhideWhenUsed/>
    <w:rsid w:val="004230D9"/>
    <w:pPr>
      <w:spacing w:after="0" w:line="240" w:lineRule="auto"/>
    </w:pPr>
    <w:rPr>
      <w:color w:val="000000" w:themeColor="text1"/>
    </w:rPr>
    <w:tblPr>
      <w:tblStyleRowBandSize w:val="1"/>
      <w:tblStyleColBandSize w:val="1"/>
      <w:tblBorders>
        <w:top w:val="single" w:sz="8" w:space="0" w:color="0066CC" w:themeColor="accent2"/>
        <w:bottom w:val="single" w:sz="8" w:space="0" w:color="0066CC" w:themeColor="accent2"/>
      </w:tblBorders>
    </w:tblPr>
    <w:tblStylePr w:type="firstRow">
      <w:rPr>
        <w:rFonts w:asciiTheme="majorHAnsi" w:eastAsiaTheme="majorEastAsia" w:hAnsiTheme="majorHAnsi" w:cstheme="majorBidi"/>
      </w:rPr>
      <w:tblPr/>
      <w:tcPr>
        <w:tcBorders>
          <w:top w:val="nil"/>
          <w:bottom w:val="single" w:sz="8" w:space="0" w:color="0066CC" w:themeColor="accent2"/>
        </w:tcBorders>
      </w:tcPr>
    </w:tblStylePr>
    <w:tblStylePr w:type="lastRow">
      <w:rPr>
        <w:b/>
        <w:bCs/>
        <w:color w:val="339966" w:themeColor="text2"/>
      </w:rPr>
      <w:tblPr/>
      <w:tcPr>
        <w:tcBorders>
          <w:top w:val="single" w:sz="8" w:space="0" w:color="0066CC" w:themeColor="accent2"/>
          <w:bottom w:val="single" w:sz="8" w:space="0" w:color="0066CC" w:themeColor="accent2"/>
        </w:tcBorders>
      </w:tcPr>
    </w:tblStylePr>
    <w:tblStylePr w:type="firstCol">
      <w:rPr>
        <w:b/>
        <w:bCs/>
      </w:rPr>
    </w:tblStylePr>
    <w:tblStylePr w:type="lastCol">
      <w:rPr>
        <w:b/>
        <w:bCs/>
      </w:rPr>
      <w:tblPr/>
      <w:tcPr>
        <w:tcBorders>
          <w:top w:val="single" w:sz="8" w:space="0" w:color="0066CC" w:themeColor="accent2"/>
          <w:bottom w:val="single" w:sz="8" w:space="0" w:color="0066CC" w:themeColor="accent2"/>
        </w:tcBorders>
      </w:tcPr>
    </w:tblStylePr>
    <w:tblStylePr w:type="band1Vert">
      <w:tblPr/>
      <w:tcPr>
        <w:shd w:val="clear" w:color="auto" w:fill="B3D9FF" w:themeFill="accent2" w:themeFillTint="3F"/>
      </w:tcPr>
    </w:tblStylePr>
    <w:tblStylePr w:type="band1Horz">
      <w:tblPr/>
      <w:tcPr>
        <w:shd w:val="clear" w:color="auto" w:fill="B3D9FF" w:themeFill="accent2" w:themeFillTint="3F"/>
      </w:tcPr>
    </w:tblStylePr>
  </w:style>
  <w:style w:type="table" w:styleId="MediumList1-Accent3">
    <w:name w:val="Medium List 1 Accent 3"/>
    <w:basedOn w:val="TableNormal"/>
    <w:uiPriority w:val="65"/>
    <w:semiHidden/>
    <w:unhideWhenUsed/>
    <w:rsid w:val="004230D9"/>
    <w:pPr>
      <w:spacing w:after="0" w:line="240" w:lineRule="auto"/>
    </w:pPr>
    <w:rPr>
      <w:color w:val="000000" w:themeColor="text1"/>
    </w:rPr>
    <w:tblPr>
      <w:tblStyleRowBandSize w:val="1"/>
      <w:tblStyleColBandSize w:val="1"/>
      <w:tblBorders>
        <w:top w:val="single" w:sz="8" w:space="0" w:color="EDF0F4" w:themeColor="accent3"/>
        <w:bottom w:val="single" w:sz="8" w:space="0" w:color="EDF0F4" w:themeColor="accent3"/>
      </w:tblBorders>
    </w:tblPr>
    <w:tblStylePr w:type="firstRow">
      <w:rPr>
        <w:rFonts w:asciiTheme="majorHAnsi" w:eastAsiaTheme="majorEastAsia" w:hAnsiTheme="majorHAnsi" w:cstheme="majorBidi"/>
      </w:rPr>
      <w:tblPr/>
      <w:tcPr>
        <w:tcBorders>
          <w:top w:val="nil"/>
          <w:bottom w:val="single" w:sz="8" w:space="0" w:color="EDF0F4" w:themeColor="accent3"/>
        </w:tcBorders>
      </w:tcPr>
    </w:tblStylePr>
    <w:tblStylePr w:type="lastRow">
      <w:rPr>
        <w:b/>
        <w:bCs/>
        <w:color w:val="339966" w:themeColor="text2"/>
      </w:rPr>
      <w:tblPr/>
      <w:tcPr>
        <w:tcBorders>
          <w:top w:val="single" w:sz="8" w:space="0" w:color="EDF0F4" w:themeColor="accent3"/>
          <w:bottom w:val="single" w:sz="8" w:space="0" w:color="EDF0F4" w:themeColor="accent3"/>
        </w:tcBorders>
      </w:tcPr>
    </w:tblStylePr>
    <w:tblStylePr w:type="firstCol">
      <w:rPr>
        <w:b/>
        <w:bCs/>
      </w:rPr>
    </w:tblStylePr>
    <w:tblStylePr w:type="lastCol">
      <w:rPr>
        <w:b/>
        <w:bCs/>
      </w:rPr>
      <w:tblPr/>
      <w:tcPr>
        <w:tcBorders>
          <w:top w:val="single" w:sz="8" w:space="0" w:color="EDF0F4" w:themeColor="accent3"/>
          <w:bottom w:val="single" w:sz="8" w:space="0" w:color="EDF0F4" w:themeColor="accent3"/>
        </w:tcBorders>
      </w:tcPr>
    </w:tblStylePr>
    <w:tblStylePr w:type="band1Vert">
      <w:tblPr/>
      <w:tcPr>
        <w:shd w:val="clear" w:color="auto" w:fill="FAFBFC" w:themeFill="accent3" w:themeFillTint="3F"/>
      </w:tcPr>
    </w:tblStylePr>
    <w:tblStylePr w:type="band1Horz">
      <w:tblPr/>
      <w:tcPr>
        <w:shd w:val="clear" w:color="auto" w:fill="FAFBFC" w:themeFill="accent3" w:themeFillTint="3F"/>
      </w:tcPr>
    </w:tblStylePr>
  </w:style>
  <w:style w:type="table" w:styleId="MediumList1-Accent4">
    <w:name w:val="Medium List 1 Accent 4"/>
    <w:basedOn w:val="TableNormal"/>
    <w:uiPriority w:val="65"/>
    <w:semiHidden/>
    <w:unhideWhenUsed/>
    <w:rsid w:val="004230D9"/>
    <w:pPr>
      <w:spacing w:after="0" w:line="240" w:lineRule="auto"/>
    </w:pPr>
    <w:rPr>
      <w:color w:val="000000" w:themeColor="text1"/>
    </w:rPr>
    <w:tblPr>
      <w:tblStyleRowBandSize w:val="1"/>
      <w:tblStyleColBandSize w:val="1"/>
      <w:tblBorders>
        <w:top w:val="single" w:sz="8" w:space="0" w:color="ECFBFB" w:themeColor="accent4"/>
        <w:bottom w:val="single" w:sz="8" w:space="0" w:color="ECFBFB" w:themeColor="accent4"/>
      </w:tblBorders>
    </w:tblPr>
    <w:tblStylePr w:type="firstRow">
      <w:rPr>
        <w:rFonts w:asciiTheme="majorHAnsi" w:eastAsiaTheme="majorEastAsia" w:hAnsiTheme="majorHAnsi" w:cstheme="majorBidi"/>
      </w:rPr>
      <w:tblPr/>
      <w:tcPr>
        <w:tcBorders>
          <w:top w:val="nil"/>
          <w:bottom w:val="single" w:sz="8" w:space="0" w:color="ECFBFB" w:themeColor="accent4"/>
        </w:tcBorders>
      </w:tcPr>
    </w:tblStylePr>
    <w:tblStylePr w:type="lastRow">
      <w:rPr>
        <w:b/>
        <w:bCs/>
        <w:color w:val="339966" w:themeColor="text2"/>
      </w:rPr>
      <w:tblPr/>
      <w:tcPr>
        <w:tcBorders>
          <w:top w:val="single" w:sz="8" w:space="0" w:color="ECFBFB" w:themeColor="accent4"/>
          <w:bottom w:val="single" w:sz="8" w:space="0" w:color="ECFBFB" w:themeColor="accent4"/>
        </w:tcBorders>
      </w:tcPr>
    </w:tblStylePr>
    <w:tblStylePr w:type="firstCol">
      <w:rPr>
        <w:b/>
        <w:bCs/>
      </w:rPr>
    </w:tblStylePr>
    <w:tblStylePr w:type="lastCol">
      <w:rPr>
        <w:b/>
        <w:bCs/>
      </w:rPr>
      <w:tblPr/>
      <w:tcPr>
        <w:tcBorders>
          <w:top w:val="single" w:sz="8" w:space="0" w:color="ECFBFB" w:themeColor="accent4"/>
          <w:bottom w:val="single" w:sz="8" w:space="0" w:color="ECFBFB" w:themeColor="accent4"/>
        </w:tcBorders>
      </w:tcPr>
    </w:tblStylePr>
    <w:tblStylePr w:type="band1Vert">
      <w:tblPr/>
      <w:tcPr>
        <w:shd w:val="clear" w:color="auto" w:fill="FAFEFE" w:themeFill="accent4" w:themeFillTint="3F"/>
      </w:tcPr>
    </w:tblStylePr>
    <w:tblStylePr w:type="band1Horz">
      <w:tblPr/>
      <w:tcPr>
        <w:shd w:val="clear" w:color="auto" w:fill="FAFEFE" w:themeFill="accent4" w:themeFillTint="3F"/>
      </w:tcPr>
    </w:tblStylePr>
  </w:style>
  <w:style w:type="table" w:styleId="MediumList1-Accent5">
    <w:name w:val="Medium List 1 Accent 5"/>
    <w:basedOn w:val="TableNormal"/>
    <w:uiPriority w:val="65"/>
    <w:semiHidden/>
    <w:unhideWhenUsed/>
    <w:rsid w:val="004230D9"/>
    <w:pPr>
      <w:spacing w:after="0" w:line="240" w:lineRule="auto"/>
    </w:pPr>
    <w:rPr>
      <w:color w:val="000000" w:themeColor="text1"/>
    </w:rPr>
    <w:tblPr>
      <w:tblStyleRowBandSize w:val="1"/>
      <w:tblStyleColBandSize w:val="1"/>
      <w:tblBorders>
        <w:top w:val="single" w:sz="8" w:space="0" w:color="DBE8ED" w:themeColor="accent5"/>
        <w:bottom w:val="single" w:sz="8" w:space="0" w:color="DBE8ED" w:themeColor="accent5"/>
      </w:tblBorders>
    </w:tblPr>
    <w:tblStylePr w:type="firstRow">
      <w:rPr>
        <w:rFonts w:asciiTheme="majorHAnsi" w:eastAsiaTheme="majorEastAsia" w:hAnsiTheme="majorHAnsi" w:cstheme="majorBidi"/>
      </w:rPr>
      <w:tblPr/>
      <w:tcPr>
        <w:tcBorders>
          <w:top w:val="nil"/>
          <w:bottom w:val="single" w:sz="8" w:space="0" w:color="DBE8ED" w:themeColor="accent5"/>
        </w:tcBorders>
      </w:tcPr>
    </w:tblStylePr>
    <w:tblStylePr w:type="lastRow">
      <w:rPr>
        <w:b/>
        <w:bCs/>
        <w:color w:val="339966" w:themeColor="text2"/>
      </w:rPr>
      <w:tblPr/>
      <w:tcPr>
        <w:tcBorders>
          <w:top w:val="single" w:sz="8" w:space="0" w:color="DBE8ED" w:themeColor="accent5"/>
          <w:bottom w:val="single" w:sz="8" w:space="0" w:color="DBE8ED" w:themeColor="accent5"/>
        </w:tcBorders>
      </w:tcPr>
    </w:tblStylePr>
    <w:tblStylePr w:type="firstCol">
      <w:rPr>
        <w:b/>
        <w:bCs/>
      </w:rPr>
    </w:tblStylePr>
    <w:tblStylePr w:type="lastCol">
      <w:rPr>
        <w:b/>
        <w:bCs/>
      </w:rPr>
      <w:tblPr/>
      <w:tcPr>
        <w:tcBorders>
          <w:top w:val="single" w:sz="8" w:space="0" w:color="DBE8ED" w:themeColor="accent5"/>
          <w:bottom w:val="single" w:sz="8" w:space="0" w:color="DBE8ED" w:themeColor="accent5"/>
        </w:tcBorders>
      </w:tcPr>
    </w:tblStylePr>
    <w:tblStylePr w:type="band1Vert">
      <w:tblPr/>
      <w:tcPr>
        <w:shd w:val="clear" w:color="auto" w:fill="F5F9FA" w:themeFill="accent5" w:themeFillTint="3F"/>
      </w:tcPr>
    </w:tblStylePr>
    <w:tblStylePr w:type="band1Horz">
      <w:tblPr/>
      <w:tcPr>
        <w:shd w:val="clear" w:color="auto" w:fill="F5F9FA" w:themeFill="accent5" w:themeFillTint="3F"/>
      </w:tcPr>
    </w:tblStylePr>
  </w:style>
  <w:style w:type="table" w:styleId="MediumList1-Accent6">
    <w:name w:val="Medium List 1 Accent 6"/>
    <w:basedOn w:val="TableNormal"/>
    <w:uiPriority w:val="65"/>
    <w:semiHidden/>
    <w:unhideWhenUsed/>
    <w:rsid w:val="004230D9"/>
    <w:pPr>
      <w:spacing w:after="0" w:line="240" w:lineRule="auto"/>
    </w:pPr>
    <w:rPr>
      <w:color w:val="000000" w:themeColor="text1"/>
    </w:rPr>
    <w:tblPr>
      <w:tblStyleRowBandSize w:val="1"/>
      <w:tblStyleColBandSize w:val="1"/>
      <w:tblBorders>
        <w:top w:val="single" w:sz="8" w:space="0" w:color="F2F2F2" w:themeColor="accent6"/>
        <w:bottom w:val="single" w:sz="8" w:space="0" w:color="F2F2F2" w:themeColor="accent6"/>
      </w:tblBorders>
    </w:tblPr>
    <w:tblStylePr w:type="firstRow">
      <w:rPr>
        <w:rFonts w:asciiTheme="majorHAnsi" w:eastAsiaTheme="majorEastAsia" w:hAnsiTheme="majorHAnsi" w:cstheme="majorBidi"/>
      </w:rPr>
      <w:tblPr/>
      <w:tcPr>
        <w:tcBorders>
          <w:top w:val="nil"/>
          <w:bottom w:val="single" w:sz="8" w:space="0" w:color="F2F2F2" w:themeColor="accent6"/>
        </w:tcBorders>
      </w:tcPr>
    </w:tblStylePr>
    <w:tblStylePr w:type="lastRow">
      <w:rPr>
        <w:b/>
        <w:bCs/>
        <w:color w:val="339966" w:themeColor="text2"/>
      </w:rPr>
      <w:tblPr/>
      <w:tcPr>
        <w:tcBorders>
          <w:top w:val="single" w:sz="8" w:space="0" w:color="F2F2F2" w:themeColor="accent6"/>
          <w:bottom w:val="single" w:sz="8" w:space="0" w:color="F2F2F2" w:themeColor="accent6"/>
        </w:tcBorders>
      </w:tcPr>
    </w:tblStylePr>
    <w:tblStylePr w:type="firstCol">
      <w:rPr>
        <w:b/>
        <w:bCs/>
      </w:rPr>
    </w:tblStylePr>
    <w:tblStylePr w:type="lastCol">
      <w:rPr>
        <w:b/>
        <w:bCs/>
      </w:rPr>
      <w:tblPr/>
      <w:tcPr>
        <w:tcBorders>
          <w:top w:val="single" w:sz="8" w:space="0" w:color="F2F2F2" w:themeColor="accent6"/>
          <w:bottom w:val="single" w:sz="8" w:space="0" w:color="F2F2F2" w:themeColor="accent6"/>
        </w:tcBorders>
      </w:tcPr>
    </w:tblStylePr>
    <w:tblStylePr w:type="band1Vert">
      <w:tblPr/>
      <w:tcPr>
        <w:shd w:val="clear" w:color="auto" w:fill="FBFBFB" w:themeFill="accent6" w:themeFillTint="3F"/>
      </w:tcPr>
    </w:tblStylePr>
    <w:tblStylePr w:type="band1Horz">
      <w:tblPr/>
      <w:tcPr>
        <w:shd w:val="clear" w:color="auto" w:fill="FBFBFB" w:themeFill="accent6" w:themeFillTint="3F"/>
      </w:tcPr>
    </w:tblStylePr>
  </w:style>
  <w:style w:type="table" w:styleId="MediumList2">
    <w:name w:val="Medium List 2"/>
    <w:basedOn w:val="TableNormal"/>
    <w:uiPriority w:val="66"/>
    <w:semiHidden/>
    <w:unhideWhenUsed/>
    <w:rsid w:val="004230D9"/>
    <w:pPr>
      <w:spacing w:after="0" w:line="240" w:lineRule="auto"/>
    </w:pPr>
    <w:rPr>
      <w:rFonts w:ascii="Arial" w:eastAsiaTheme="majorEastAsia" w:hAnsi="Arial" w:cs="Arial"/>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4230D9"/>
    <w:pPr>
      <w:spacing w:after="0" w:line="240" w:lineRule="auto"/>
    </w:pPr>
    <w:rPr>
      <w:rFonts w:ascii="Arial" w:eastAsiaTheme="majorEastAsia" w:hAnsi="Arial" w:cs="Arial"/>
      <w:color w:val="000000" w:themeColor="text1"/>
    </w:rPr>
    <w:tblPr>
      <w:tblStyleRowBandSize w:val="1"/>
      <w:tblStyleColBandSize w:val="1"/>
      <w:tblBorders>
        <w:top w:val="single" w:sz="8" w:space="0" w:color="123869" w:themeColor="accent1"/>
        <w:left w:val="single" w:sz="8" w:space="0" w:color="123869" w:themeColor="accent1"/>
        <w:bottom w:val="single" w:sz="8" w:space="0" w:color="123869" w:themeColor="accent1"/>
        <w:right w:val="single" w:sz="8" w:space="0" w:color="123869" w:themeColor="accent1"/>
      </w:tblBorders>
    </w:tblPr>
    <w:tblStylePr w:type="firstRow">
      <w:rPr>
        <w:sz w:val="24"/>
        <w:szCs w:val="24"/>
      </w:rPr>
      <w:tblPr/>
      <w:tcPr>
        <w:tcBorders>
          <w:top w:val="nil"/>
          <w:left w:val="nil"/>
          <w:bottom w:val="single" w:sz="24" w:space="0" w:color="123869"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23869" w:themeColor="accent1"/>
          <w:insideH w:val="nil"/>
          <w:insideV w:val="nil"/>
        </w:tcBorders>
        <w:shd w:val="clear" w:color="auto" w:fill="FFFFFF" w:themeFill="background1"/>
      </w:tcPr>
    </w:tblStylePr>
    <w:tblStylePr w:type="lastCol">
      <w:tblPr/>
      <w:tcPr>
        <w:tcBorders>
          <w:top w:val="nil"/>
          <w:left w:val="single" w:sz="8" w:space="0" w:color="123869"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DCAF1" w:themeFill="accent1" w:themeFillTint="3F"/>
      </w:tcPr>
    </w:tblStylePr>
    <w:tblStylePr w:type="band1Horz">
      <w:tblPr/>
      <w:tcPr>
        <w:tcBorders>
          <w:top w:val="nil"/>
          <w:bottom w:val="nil"/>
          <w:insideH w:val="nil"/>
          <w:insideV w:val="nil"/>
        </w:tcBorders>
        <w:shd w:val="clear" w:color="auto" w:fill="ADCAF1"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4230D9"/>
    <w:pPr>
      <w:spacing w:after="0" w:line="240" w:lineRule="auto"/>
    </w:pPr>
    <w:rPr>
      <w:rFonts w:ascii="Arial" w:eastAsiaTheme="majorEastAsia" w:hAnsi="Arial" w:cs="Arial"/>
      <w:color w:val="000000" w:themeColor="text1"/>
    </w:rPr>
    <w:tblPr>
      <w:tblStyleRowBandSize w:val="1"/>
      <w:tblStyleColBandSize w:val="1"/>
      <w:tblBorders>
        <w:top w:val="single" w:sz="8" w:space="0" w:color="0066CC" w:themeColor="accent2"/>
        <w:left w:val="single" w:sz="8" w:space="0" w:color="0066CC" w:themeColor="accent2"/>
        <w:bottom w:val="single" w:sz="8" w:space="0" w:color="0066CC" w:themeColor="accent2"/>
        <w:right w:val="single" w:sz="8" w:space="0" w:color="0066CC" w:themeColor="accent2"/>
      </w:tblBorders>
    </w:tblPr>
    <w:tblStylePr w:type="firstRow">
      <w:rPr>
        <w:sz w:val="24"/>
        <w:szCs w:val="24"/>
      </w:rPr>
      <w:tblPr/>
      <w:tcPr>
        <w:tcBorders>
          <w:top w:val="nil"/>
          <w:left w:val="nil"/>
          <w:bottom w:val="single" w:sz="24" w:space="0" w:color="0066CC"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66CC" w:themeColor="accent2"/>
          <w:insideH w:val="nil"/>
          <w:insideV w:val="nil"/>
        </w:tcBorders>
        <w:shd w:val="clear" w:color="auto" w:fill="FFFFFF" w:themeFill="background1"/>
      </w:tcPr>
    </w:tblStylePr>
    <w:tblStylePr w:type="lastCol">
      <w:tblPr/>
      <w:tcPr>
        <w:tcBorders>
          <w:top w:val="nil"/>
          <w:left w:val="single" w:sz="8" w:space="0" w:color="0066CC"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D9FF" w:themeFill="accent2" w:themeFillTint="3F"/>
      </w:tcPr>
    </w:tblStylePr>
    <w:tblStylePr w:type="band1Horz">
      <w:tblPr/>
      <w:tcPr>
        <w:tcBorders>
          <w:top w:val="nil"/>
          <w:bottom w:val="nil"/>
          <w:insideH w:val="nil"/>
          <w:insideV w:val="nil"/>
        </w:tcBorders>
        <w:shd w:val="clear" w:color="auto" w:fill="B3D9FF"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4230D9"/>
    <w:pPr>
      <w:spacing w:after="0" w:line="240" w:lineRule="auto"/>
    </w:pPr>
    <w:rPr>
      <w:rFonts w:ascii="Arial" w:eastAsiaTheme="majorEastAsia" w:hAnsi="Arial" w:cs="Arial"/>
      <w:color w:val="000000" w:themeColor="text1"/>
    </w:rPr>
    <w:tblPr>
      <w:tblStyleRowBandSize w:val="1"/>
      <w:tblStyleColBandSize w:val="1"/>
      <w:tblBorders>
        <w:top w:val="single" w:sz="8" w:space="0" w:color="EDF0F4" w:themeColor="accent3"/>
        <w:left w:val="single" w:sz="8" w:space="0" w:color="EDF0F4" w:themeColor="accent3"/>
        <w:bottom w:val="single" w:sz="8" w:space="0" w:color="EDF0F4" w:themeColor="accent3"/>
        <w:right w:val="single" w:sz="8" w:space="0" w:color="EDF0F4" w:themeColor="accent3"/>
      </w:tblBorders>
    </w:tblPr>
    <w:tblStylePr w:type="firstRow">
      <w:rPr>
        <w:sz w:val="24"/>
        <w:szCs w:val="24"/>
      </w:rPr>
      <w:tblPr/>
      <w:tcPr>
        <w:tcBorders>
          <w:top w:val="nil"/>
          <w:left w:val="nil"/>
          <w:bottom w:val="single" w:sz="24" w:space="0" w:color="EDF0F4"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DF0F4" w:themeColor="accent3"/>
          <w:insideH w:val="nil"/>
          <w:insideV w:val="nil"/>
        </w:tcBorders>
        <w:shd w:val="clear" w:color="auto" w:fill="FFFFFF" w:themeFill="background1"/>
      </w:tcPr>
    </w:tblStylePr>
    <w:tblStylePr w:type="lastCol">
      <w:tblPr/>
      <w:tcPr>
        <w:tcBorders>
          <w:top w:val="nil"/>
          <w:left w:val="single" w:sz="8" w:space="0" w:color="EDF0F4"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AFBFC" w:themeFill="accent3" w:themeFillTint="3F"/>
      </w:tcPr>
    </w:tblStylePr>
    <w:tblStylePr w:type="band1Horz">
      <w:tblPr/>
      <w:tcPr>
        <w:tcBorders>
          <w:top w:val="nil"/>
          <w:bottom w:val="nil"/>
          <w:insideH w:val="nil"/>
          <w:insideV w:val="nil"/>
        </w:tcBorders>
        <w:shd w:val="clear" w:color="auto" w:fill="FAFBFC"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4230D9"/>
    <w:pPr>
      <w:spacing w:after="0" w:line="240" w:lineRule="auto"/>
    </w:pPr>
    <w:rPr>
      <w:rFonts w:ascii="Arial" w:eastAsiaTheme="majorEastAsia" w:hAnsi="Arial" w:cs="Arial"/>
      <w:color w:val="000000" w:themeColor="text1"/>
    </w:rPr>
    <w:tblPr>
      <w:tblStyleRowBandSize w:val="1"/>
      <w:tblStyleColBandSize w:val="1"/>
      <w:tblBorders>
        <w:top w:val="single" w:sz="8" w:space="0" w:color="ECFBFB" w:themeColor="accent4"/>
        <w:left w:val="single" w:sz="8" w:space="0" w:color="ECFBFB" w:themeColor="accent4"/>
        <w:bottom w:val="single" w:sz="8" w:space="0" w:color="ECFBFB" w:themeColor="accent4"/>
        <w:right w:val="single" w:sz="8" w:space="0" w:color="ECFBFB" w:themeColor="accent4"/>
      </w:tblBorders>
    </w:tblPr>
    <w:tblStylePr w:type="firstRow">
      <w:rPr>
        <w:sz w:val="24"/>
        <w:szCs w:val="24"/>
      </w:rPr>
      <w:tblPr/>
      <w:tcPr>
        <w:tcBorders>
          <w:top w:val="nil"/>
          <w:left w:val="nil"/>
          <w:bottom w:val="single" w:sz="24" w:space="0" w:color="ECFBFB"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CFBFB" w:themeColor="accent4"/>
          <w:insideH w:val="nil"/>
          <w:insideV w:val="nil"/>
        </w:tcBorders>
        <w:shd w:val="clear" w:color="auto" w:fill="FFFFFF" w:themeFill="background1"/>
      </w:tcPr>
    </w:tblStylePr>
    <w:tblStylePr w:type="lastCol">
      <w:tblPr/>
      <w:tcPr>
        <w:tcBorders>
          <w:top w:val="nil"/>
          <w:left w:val="single" w:sz="8" w:space="0" w:color="ECFBFB"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AFEFE" w:themeFill="accent4" w:themeFillTint="3F"/>
      </w:tcPr>
    </w:tblStylePr>
    <w:tblStylePr w:type="band1Horz">
      <w:tblPr/>
      <w:tcPr>
        <w:tcBorders>
          <w:top w:val="nil"/>
          <w:bottom w:val="nil"/>
          <w:insideH w:val="nil"/>
          <w:insideV w:val="nil"/>
        </w:tcBorders>
        <w:shd w:val="clear" w:color="auto" w:fill="FAFEFE"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4230D9"/>
    <w:pPr>
      <w:spacing w:after="0" w:line="240" w:lineRule="auto"/>
    </w:pPr>
    <w:rPr>
      <w:rFonts w:ascii="Arial" w:eastAsiaTheme="majorEastAsia" w:hAnsi="Arial" w:cs="Arial"/>
      <w:color w:val="000000" w:themeColor="text1"/>
    </w:rPr>
    <w:tblPr>
      <w:tblStyleRowBandSize w:val="1"/>
      <w:tblStyleColBandSize w:val="1"/>
      <w:tblBorders>
        <w:top w:val="single" w:sz="8" w:space="0" w:color="DBE8ED" w:themeColor="accent5"/>
        <w:left w:val="single" w:sz="8" w:space="0" w:color="DBE8ED" w:themeColor="accent5"/>
        <w:bottom w:val="single" w:sz="8" w:space="0" w:color="DBE8ED" w:themeColor="accent5"/>
        <w:right w:val="single" w:sz="8" w:space="0" w:color="DBE8ED" w:themeColor="accent5"/>
      </w:tblBorders>
    </w:tblPr>
    <w:tblStylePr w:type="firstRow">
      <w:rPr>
        <w:sz w:val="24"/>
        <w:szCs w:val="24"/>
      </w:rPr>
      <w:tblPr/>
      <w:tcPr>
        <w:tcBorders>
          <w:top w:val="nil"/>
          <w:left w:val="nil"/>
          <w:bottom w:val="single" w:sz="24" w:space="0" w:color="DBE8ED"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BE8ED" w:themeColor="accent5"/>
          <w:insideH w:val="nil"/>
          <w:insideV w:val="nil"/>
        </w:tcBorders>
        <w:shd w:val="clear" w:color="auto" w:fill="FFFFFF" w:themeFill="background1"/>
      </w:tcPr>
    </w:tblStylePr>
    <w:tblStylePr w:type="lastCol">
      <w:tblPr/>
      <w:tcPr>
        <w:tcBorders>
          <w:top w:val="nil"/>
          <w:left w:val="single" w:sz="8" w:space="0" w:color="DBE8ED"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5F9FA" w:themeFill="accent5" w:themeFillTint="3F"/>
      </w:tcPr>
    </w:tblStylePr>
    <w:tblStylePr w:type="band1Horz">
      <w:tblPr/>
      <w:tcPr>
        <w:tcBorders>
          <w:top w:val="nil"/>
          <w:bottom w:val="nil"/>
          <w:insideH w:val="nil"/>
          <w:insideV w:val="nil"/>
        </w:tcBorders>
        <w:shd w:val="clear" w:color="auto" w:fill="F5F9FA"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4230D9"/>
    <w:pPr>
      <w:spacing w:after="0" w:line="240" w:lineRule="auto"/>
    </w:pPr>
    <w:rPr>
      <w:rFonts w:ascii="Arial" w:eastAsiaTheme="majorEastAsia" w:hAnsi="Arial" w:cs="Arial"/>
      <w:color w:val="000000" w:themeColor="text1"/>
    </w:rPr>
    <w:tblPr>
      <w:tblStyleRowBandSize w:val="1"/>
      <w:tblStyleColBandSize w:val="1"/>
      <w:tblBorders>
        <w:top w:val="single" w:sz="8" w:space="0" w:color="F2F2F2" w:themeColor="accent6"/>
        <w:left w:val="single" w:sz="8" w:space="0" w:color="F2F2F2" w:themeColor="accent6"/>
        <w:bottom w:val="single" w:sz="8" w:space="0" w:color="F2F2F2" w:themeColor="accent6"/>
        <w:right w:val="single" w:sz="8" w:space="0" w:color="F2F2F2" w:themeColor="accent6"/>
      </w:tblBorders>
    </w:tblPr>
    <w:tblStylePr w:type="firstRow">
      <w:rPr>
        <w:sz w:val="24"/>
        <w:szCs w:val="24"/>
      </w:rPr>
      <w:tblPr/>
      <w:tcPr>
        <w:tcBorders>
          <w:top w:val="nil"/>
          <w:left w:val="nil"/>
          <w:bottom w:val="single" w:sz="24" w:space="0" w:color="F2F2F2"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2F2F2" w:themeColor="accent6"/>
          <w:insideH w:val="nil"/>
          <w:insideV w:val="nil"/>
        </w:tcBorders>
        <w:shd w:val="clear" w:color="auto" w:fill="FFFFFF" w:themeFill="background1"/>
      </w:tcPr>
    </w:tblStylePr>
    <w:tblStylePr w:type="lastCol">
      <w:tblPr/>
      <w:tcPr>
        <w:tcBorders>
          <w:top w:val="nil"/>
          <w:left w:val="single" w:sz="8" w:space="0" w:color="F2F2F2"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BFBFB" w:themeFill="accent6" w:themeFillTint="3F"/>
      </w:tcPr>
    </w:tblStylePr>
    <w:tblStylePr w:type="band1Horz">
      <w:tblPr/>
      <w:tcPr>
        <w:tcBorders>
          <w:top w:val="nil"/>
          <w:bottom w:val="nil"/>
          <w:insideH w:val="nil"/>
          <w:insideV w:val="nil"/>
        </w:tcBorders>
        <w:shd w:val="clear" w:color="auto" w:fill="FBFBFB"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4230D9"/>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4230D9"/>
    <w:pPr>
      <w:spacing w:after="0" w:line="240" w:lineRule="auto"/>
    </w:pPr>
    <w:tblPr>
      <w:tblStyleRowBandSize w:val="1"/>
      <w:tblStyleColBandSize w:val="1"/>
      <w:tblBorders>
        <w:top w:val="single" w:sz="8" w:space="0" w:color="2063BB" w:themeColor="accent1" w:themeTint="BF"/>
        <w:left w:val="single" w:sz="8" w:space="0" w:color="2063BB" w:themeColor="accent1" w:themeTint="BF"/>
        <w:bottom w:val="single" w:sz="8" w:space="0" w:color="2063BB" w:themeColor="accent1" w:themeTint="BF"/>
        <w:right w:val="single" w:sz="8" w:space="0" w:color="2063BB" w:themeColor="accent1" w:themeTint="BF"/>
        <w:insideH w:val="single" w:sz="8" w:space="0" w:color="2063BB" w:themeColor="accent1" w:themeTint="BF"/>
      </w:tblBorders>
    </w:tblPr>
    <w:tblStylePr w:type="firstRow">
      <w:pPr>
        <w:spacing w:before="0" w:after="0" w:line="240" w:lineRule="auto"/>
      </w:pPr>
      <w:rPr>
        <w:b/>
        <w:bCs/>
        <w:color w:val="FFFFFF" w:themeColor="background1"/>
      </w:rPr>
      <w:tblPr/>
      <w:tcPr>
        <w:tcBorders>
          <w:top w:val="single" w:sz="8" w:space="0" w:color="2063BB" w:themeColor="accent1" w:themeTint="BF"/>
          <w:left w:val="single" w:sz="8" w:space="0" w:color="2063BB" w:themeColor="accent1" w:themeTint="BF"/>
          <w:bottom w:val="single" w:sz="8" w:space="0" w:color="2063BB" w:themeColor="accent1" w:themeTint="BF"/>
          <w:right w:val="single" w:sz="8" w:space="0" w:color="2063BB" w:themeColor="accent1" w:themeTint="BF"/>
          <w:insideH w:val="nil"/>
          <w:insideV w:val="nil"/>
        </w:tcBorders>
        <w:shd w:val="clear" w:color="auto" w:fill="123869" w:themeFill="accent1"/>
      </w:tcPr>
    </w:tblStylePr>
    <w:tblStylePr w:type="lastRow">
      <w:pPr>
        <w:spacing w:before="0" w:after="0" w:line="240" w:lineRule="auto"/>
      </w:pPr>
      <w:rPr>
        <w:b/>
        <w:bCs/>
      </w:rPr>
      <w:tblPr/>
      <w:tcPr>
        <w:tcBorders>
          <w:top w:val="double" w:sz="6" w:space="0" w:color="2063BB" w:themeColor="accent1" w:themeTint="BF"/>
          <w:left w:val="single" w:sz="8" w:space="0" w:color="2063BB" w:themeColor="accent1" w:themeTint="BF"/>
          <w:bottom w:val="single" w:sz="8" w:space="0" w:color="2063BB" w:themeColor="accent1" w:themeTint="BF"/>
          <w:right w:val="single" w:sz="8" w:space="0" w:color="2063BB" w:themeColor="accent1" w:themeTint="BF"/>
          <w:insideH w:val="nil"/>
          <w:insideV w:val="nil"/>
        </w:tcBorders>
      </w:tcPr>
    </w:tblStylePr>
    <w:tblStylePr w:type="firstCol">
      <w:rPr>
        <w:b/>
        <w:bCs/>
      </w:rPr>
    </w:tblStylePr>
    <w:tblStylePr w:type="lastCol">
      <w:rPr>
        <w:b/>
        <w:bCs/>
      </w:rPr>
    </w:tblStylePr>
    <w:tblStylePr w:type="band1Vert">
      <w:tblPr/>
      <w:tcPr>
        <w:shd w:val="clear" w:color="auto" w:fill="ADCAF1" w:themeFill="accent1" w:themeFillTint="3F"/>
      </w:tcPr>
    </w:tblStylePr>
    <w:tblStylePr w:type="band1Horz">
      <w:tblPr/>
      <w:tcPr>
        <w:tcBorders>
          <w:insideH w:val="nil"/>
          <w:insideV w:val="nil"/>
        </w:tcBorders>
        <w:shd w:val="clear" w:color="auto" w:fill="ADCAF1"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4230D9"/>
    <w:pPr>
      <w:spacing w:after="0" w:line="240" w:lineRule="auto"/>
    </w:pPr>
    <w:tblPr>
      <w:tblStyleRowBandSize w:val="1"/>
      <w:tblStyleColBandSize w:val="1"/>
      <w:tblBorders>
        <w:top w:val="single" w:sz="8" w:space="0" w:color="198BFF" w:themeColor="accent2" w:themeTint="BF"/>
        <w:left w:val="single" w:sz="8" w:space="0" w:color="198BFF" w:themeColor="accent2" w:themeTint="BF"/>
        <w:bottom w:val="single" w:sz="8" w:space="0" w:color="198BFF" w:themeColor="accent2" w:themeTint="BF"/>
        <w:right w:val="single" w:sz="8" w:space="0" w:color="198BFF" w:themeColor="accent2" w:themeTint="BF"/>
        <w:insideH w:val="single" w:sz="8" w:space="0" w:color="198BFF" w:themeColor="accent2" w:themeTint="BF"/>
      </w:tblBorders>
    </w:tblPr>
    <w:tblStylePr w:type="firstRow">
      <w:pPr>
        <w:spacing w:before="0" w:after="0" w:line="240" w:lineRule="auto"/>
      </w:pPr>
      <w:rPr>
        <w:b/>
        <w:bCs/>
        <w:color w:val="FFFFFF" w:themeColor="background1"/>
      </w:rPr>
      <w:tblPr/>
      <w:tcPr>
        <w:tcBorders>
          <w:top w:val="single" w:sz="8" w:space="0" w:color="198BFF" w:themeColor="accent2" w:themeTint="BF"/>
          <w:left w:val="single" w:sz="8" w:space="0" w:color="198BFF" w:themeColor="accent2" w:themeTint="BF"/>
          <w:bottom w:val="single" w:sz="8" w:space="0" w:color="198BFF" w:themeColor="accent2" w:themeTint="BF"/>
          <w:right w:val="single" w:sz="8" w:space="0" w:color="198BFF" w:themeColor="accent2" w:themeTint="BF"/>
          <w:insideH w:val="nil"/>
          <w:insideV w:val="nil"/>
        </w:tcBorders>
        <w:shd w:val="clear" w:color="auto" w:fill="0066CC" w:themeFill="accent2"/>
      </w:tcPr>
    </w:tblStylePr>
    <w:tblStylePr w:type="lastRow">
      <w:pPr>
        <w:spacing w:before="0" w:after="0" w:line="240" w:lineRule="auto"/>
      </w:pPr>
      <w:rPr>
        <w:b/>
        <w:bCs/>
      </w:rPr>
      <w:tblPr/>
      <w:tcPr>
        <w:tcBorders>
          <w:top w:val="double" w:sz="6" w:space="0" w:color="198BFF" w:themeColor="accent2" w:themeTint="BF"/>
          <w:left w:val="single" w:sz="8" w:space="0" w:color="198BFF" w:themeColor="accent2" w:themeTint="BF"/>
          <w:bottom w:val="single" w:sz="8" w:space="0" w:color="198BFF" w:themeColor="accent2" w:themeTint="BF"/>
          <w:right w:val="single" w:sz="8" w:space="0" w:color="198BFF" w:themeColor="accent2" w:themeTint="BF"/>
          <w:insideH w:val="nil"/>
          <w:insideV w:val="nil"/>
        </w:tcBorders>
      </w:tcPr>
    </w:tblStylePr>
    <w:tblStylePr w:type="firstCol">
      <w:rPr>
        <w:b/>
        <w:bCs/>
      </w:rPr>
    </w:tblStylePr>
    <w:tblStylePr w:type="lastCol">
      <w:rPr>
        <w:b/>
        <w:bCs/>
      </w:rPr>
    </w:tblStylePr>
    <w:tblStylePr w:type="band1Vert">
      <w:tblPr/>
      <w:tcPr>
        <w:shd w:val="clear" w:color="auto" w:fill="B3D9FF" w:themeFill="accent2" w:themeFillTint="3F"/>
      </w:tcPr>
    </w:tblStylePr>
    <w:tblStylePr w:type="band1Horz">
      <w:tblPr/>
      <w:tcPr>
        <w:tcBorders>
          <w:insideH w:val="nil"/>
          <w:insideV w:val="nil"/>
        </w:tcBorders>
        <w:shd w:val="clear" w:color="auto" w:fill="B3D9FF"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4230D9"/>
    <w:pPr>
      <w:spacing w:after="0" w:line="240" w:lineRule="auto"/>
    </w:pPr>
    <w:tblPr>
      <w:tblStyleRowBandSize w:val="1"/>
      <w:tblStyleColBandSize w:val="1"/>
      <w:tblBorders>
        <w:top w:val="single" w:sz="8" w:space="0" w:color="F1F3F6" w:themeColor="accent3" w:themeTint="BF"/>
        <w:left w:val="single" w:sz="8" w:space="0" w:color="F1F3F6" w:themeColor="accent3" w:themeTint="BF"/>
        <w:bottom w:val="single" w:sz="8" w:space="0" w:color="F1F3F6" w:themeColor="accent3" w:themeTint="BF"/>
        <w:right w:val="single" w:sz="8" w:space="0" w:color="F1F3F6" w:themeColor="accent3" w:themeTint="BF"/>
        <w:insideH w:val="single" w:sz="8" w:space="0" w:color="F1F3F6" w:themeColor="accent3" w:themeTint="BF"/>
      </w:tblBorders>
    </w:tblPr>
    <w:tblStylePr w:type="firstRow">
      <w:pPr>
        <w:spacing w:before="0" w:after="0" w:line="240" w:lineRule="auto"/>
      </w:pPr>
      <w:rPr>
        <w:b/>
        <w:bCs/>
        <w:color w:val="FFFFFF" w:themeColor="background1"/>
      </w:rPr>
      <w:tblPr/>
      <w:tcPr>
        <w:tcBorders>
          <w:top w:val="single" w:sz="8" w:space="0" w:color="F1F3F6" w:themeColor="accent3" w:themeTint="BF"/>
          <w:left w:val="single" w:sz="8" w:space="0" w:color="F1F3F6" w:themeColor="accent3" w:themeTint="BF"/>
          <w:bottom w:val="single" w:sz="8" w:space="0" w:color="F1F3F6" w:themeColor="accent3" w:themeTint="BF"/>
          <w:right w:val="single" w:sz="8" w:space="0" w:color="F1F3F6" w:themeColor="accent3" w:themeTint="BF"/>
          <w:insideH w:val="nil"/>
          <w:insideV w:val="nil"/>
        </w:tcBorders>
        <w:shd w:val="clear" w:color="auto" w:fill="EDF0F4" w:themeFill="accent3"/>
      </w:tcPr>
    </w:tblStylePr>
    <w:tblStylePr w:type="lastRow">
      <w:pPr>
        <w:spacing w:before="0" w:after="0" w:line="240" w:lineRule="auto"/>
      </w:pPr>
      <w:rPr>
        <w:b/>
        <w:bCs/>
      </w:rPr>
      <w:tblPr/>
      <w:tcPr>
        <w:tcBorders>
          <w:top w:val="double" w:sz="6" w:space="0" w:color="F1F3F6" w:themeColor="accent3" w:themeTint="BF"/>
          <w:left w:val="single" w:sz="8" w:space="0" w:color="F1F3F6" w:themeColor="accent3" w:themeTint="BF"/>
          <w:bottom w:val="single" w:sz="8" w:space="0" w:color="F1F3F6" w:themeColor="accent3" w:themeTint="BF"/>
          <w:right w:val="single" w:sz="8" w:space="0" w:color="F1F3F6" w:themeColor="accent3" w:themeTint="BF"/>
          <w:insideH w:val="nil"/>
          <w:insideV w:val="nil"/>
        </w:tcBorders>
      </w:tcPr>
    </w:tblStylePr>
    <w:tblStylePr w:type="firstCol">
      <w:rPr>
        <w:b/>
        <w:bCs/>
      </w:rPr>
    </w:tblStylePr>
    <w:tblStylePr w:type="lastCol">
      <w:rPr>
        <w:b/>
        <w:bCs/>
      </w:rPr>
    </w:tblStylePr>
    <w:tblStylePr w:type="band1Vert">
      <w:tblPr/>
      <w:tcPr>
        <w:shd w:val="clear" w:color="auto" w:fill="FAFBFC" w:themeFill="accent3" w:themeFillTint="3F"/>
      </w:tcPr>
    </w:tblStylePr>
    <w:tblStylePr w:type="band1Horz">
      <w:tblPr/>
      <w:tcPr>
        <w:tcBorders>
          <w:insideH w:val="nil"/>
          <w:insideV w:val="nil"/>
        </w:tcBorders>
        <w:shd w:val="clear" w:color="auto" w:fill="FAFBFC"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4230D9"/>
    <w:pPr>
      <w:spacing w:after="0" w:line="240" w:lineRule="auto"/>
    </w:pPr>
    <w:tblPr>
      <w:tblStyleRowBandSize w:val="1"/>
      <w:tblStyleColBandSize w:val="1"/>
      <w:tblBorders>
        <w:top w:val="single" w:sz="8" w:space="0" w:color="F0FCFC" w:themeColor="accent4" w:themeTint="BF"/>
        <w:left w:val="single" w:sz="8" w:space="0" w:color="F0FCFC" w:themeColor="accent4" w:themeTint="BF"/>
        <w:bottom w:val="single" w:sz="8" w:space="0" w:color="F0FCFC" w:themeColor="accent4" w:themeTint="BF"/>
        <w:right w:val="single" w:sz="8" w:space="0" w:color="F0FCFC" w:themeColor="accent4" w:themeTint="BF"/>
        <w:insideH w:val="single" w:sz="8" w:space="0" w:color="F0FCFC" w:themeColor="accent4" w:themeTint="BF"/>
      </w:tblBorders>
    </w:tblPr>
    <w:tblStylePr w:type="firstRow">
      <w:pPr>
        <w:spacing w:before="0" w:after="0" w:line="240" w:lineRule="auto"/>
      </w:pPr>
      <w:rPr>
        <w:b/>
        <w:bCs/>
        <w:color w:val="FFFFFF" w:themeColor="background1"/>
      </w:rPr>
      <w:tblPr/>
      <w:tcPr>
        <w:tcBorders>
          <w:top w:val="single" w:sz="8" w:space="0" w:color="F0FCFC" w:themeColor="accent4" w:themeTint="BF"/>
          <w:left w:val="single" w:sz="8" w:space="0" w:color="F0FCFC" w:themeColor="accent4" w:themeTint="BF"/>
          <w:bottom w:val="single" w:sz="8" w:space="0" w:color="F0FCFC" w:themeColor="accent4" w:themeTint="BF"/>
          <w:right w:val="single" w:sz="8" w:space="0" w:color="F0FCFC" w:themeColor="accent4" w:themeTint="BF"/>
          <w:insideH w:val="nil"/>
          <w:insideV w:val="nil"/>
        </w:tcBorders>
        <w:shd w:val="clear" w:color="auto" w:fill="ECFBFB" w:themeFill="accent4"/>
      </w:tcPr>
    </w:tblStylePr>
    <w:tblStylePr w:type="lastRow">
      <w:pPr>
        <w:spacing w:before="0" w:after="0" w:line="240" w:lineRule="auto"/>
      </w:pPr>
      <w:rPr>
        <w:b/>
        <w:bCs/>
      </w:rPr>
      <w:tblPr/>
      <w:tcPr>
        <w:tcBorders>
          <w:top w:val="double" w:sz="6" w:space="0" w:color="F0FCFC" w:themeColor="accent4" w:themeTint="BF"/>
          <w:left w:val="single" w:sz="8" w:space="0" w:color="F0FCFC" w:themeColor="accent4" w:themeTint="BF"/>
          <w:bottom w:val="single" w:sz="8" w:space="0" w:color="F0FCFC" w:themeColor="accent4" w:themeTint="BF"/>
          <w:right w:val="single" w:sz="8" w:space="0" w:color="F0FCFC" w:themeColor="accent4" w:themeTint="BF"/>
          <w:insideH w:val="nil"/>
          <w:insideV w:val="nil"/>
        </w:tcBorders>
      </w:tcPr>
    </w:tblStylePr>
    <w:tblStylePr w:type="firstCol">
      <w:rPr>
        <w:b/>
        <w:bCs/>
      </w:rPr>
    </w:tblStylePr>
    <w:tblStylePr w:type="lastCol">
      <w:rPr>
        <w:b/>
        <w:bCs/>
      </w:rPr>
    </w:tblStylePr>
    <w:tblStylePr w:type="band1Vert">
      <w:tblPr/>
      <w:tcPr>
        <w:shd w:val="clear" w:color="auto" w:fill="FAFEFE" w:themeFill="accent4" w:themeFillTint="3F"/>
      </w:tcPr>
    </w:tblStylePr>
    <w:tblStylePr w:type="band1Horz">
      <w:tblPr/>
      <w:tcPr>
        <w:tcBorders>
          <w:insideH w:val="nil"/>
          <w:insideV w:val="nil"/>
        </w:tcBorders>
        <w:shd w:val="clear" w:color="auto" w:fill="FAFEFE"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4230D9"/>
    <w:pPr>
      <w:spacing w:after="0" w:line="240" w:lineRule="auto"/>
    </w:pPr>
    <w:tblPr>
      <w:tblStyleRowBandSize w:val="1"/>
      <w:tblStyleColBandSize w:val="1"/>
      <w:tblBorders>
        <w:top w:val="single" w:sz="8" w:space="0" w:color="E3EDF1" w:themeColor="accent5" w:themeTint="BF"/>
        <w:left w:val="single" w:sz="8" w:space="0" w:color="E3EDF1" w:themeColor="accent5" w:themeTint="BF"/>
        <w:bottom w:val="single" w:sz="8" w:space="0" w:color="E3EDF1" w:themeColor="accent5" w:themeTint="BF"/>
        <w:right w:val="single" w:sz="8" w:space="0" w:color="E3EDF1" w:themeColor="accent5" w:themeTint="BF"/>
        <w:insideH w:val="single" w:sz="8" w:space="0" w:color="E3EDF1" w:themeColor="accent5" w:themeTint="BF"/>
      </w:tblBorders>
    </w:tblPr>
    <w:tblStylePr w:type="firstRow">
      <w:pPr>
        <w:spacing w:before="0" w:after="0" w:line="240" w:lineRule="auto"/>
      </w:pPr>
      <w:rPr>
        <w:b/>
        <w:bCs/>
        <w:color w:val="FFFFFF" w:themeColor="background1"/>
      </w:rPr>
      <w:tblPr/>
      <w:tcPr>
        <w:tcBorders>
          <w:top w:val="single" w:sz="8" w:space="0" w:color="E3EDF1" w:themeColor="accent5" w:themeTint="BF"/>
          <w:left w:val="single" w:sz="8" w:space="0" w:color="E3EDF1" w:themeColor="accent5" w:themeTint="BF"/>
          <w:bottom w:val="single" w:sz="8" w:space="0" w:color="E3EDF1" w:themeColor="accent5" w:themeTint="BF"/>
          <w:right w:val="single" w:sz="8" w:space="0" w:color="E3EDF1" w:themeColor="accent5" w:themeTint="BF"/>
          <w:insideH w:val="nil"/>
          <w:insideV w:val="nil"/>
        </w:tcBorders>
        <w:shd w:val="clear" w:color="auto" w:fill="DBE8ED" w:themeFill="accent5"/>
      </w:tcPr>
    </w:tblStylePr>
    <w:tblStylePr w:type="lastRow">
      <w:pPr>
        <w:spacing w:before="0" w:after="0" w:line="240" w:lineRule="auto"/>
      </w:pPr>
      <w:rPr>
        <w:b/>
        <w:bCs/>
      </w:rPr>
      <w:tblPr/>
      <w:tcPr>
        <w:tcBorders>
          <w:top w:val="double" w:sz="6" w:space="0" w:color="E3EDF1" w:themeColor="accent5" w:themeTint="BF"/>
          <w:left w:val="single" w:sz="8" w:space="0" w:color="E3EDF1" w:themeColor="accent5" w:themeTint="BF"/>
          <w:bottom w:val="single" w:sz="8" w:space="0" w:color="E3EDF1" w:themeColor="accent5" w:themeTint="BF"/>
          <w:right w:val="single" w:sz="8" w:space="0" w:color="E3EDF1" w:themeColor="accent5" w:themeTint="BF"/>
          <w:insideH w:val="nil"/>
          <w:insideV w:val="nil"/>
        </w:tcBorders>
      </w:tcPr>
    </w:tblStylePr>
    <w:tblStylePr w:type="firstCol">
      <w:rPr>
        <w:b/>
        <w:bCs/>
      </w:rPr>
    </w:tblStylePr>
    <w:tblStylePr w:type="lastCol">
      <w:rPr>
        <w:b/>
        <w:bCs/>
      </w:rPr>
    </w:tblStylePr>
    <w:tblStylePr w:type="band1Vert">
      <w:tblPr/>
      <w:tcPr>
        <w:shd w:val="clear" w:color="auto" w:fill="F5F9FA" w:themeFill="accent5" w:themeFillTint="3F"/>
      </w:tcPr>
    </w:tblStylePr>
    <w:tblStylePr w:type="band1Horz">
      <w:tblPr/>
      <w:tcPr>
        <w:tcBorders>
          <w:insideH w:val="nil"/>
          <w:insideV w:val="nil"/>
        </w:tcBorders>
        <w:shd w:val="clear" w:color="auto" w:fill="F5F9FA"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4230D9"/>
    <w:pPr>
      <w:spacing w:after="0" w:line="240" w:lineRule="auto"/>
    </w:pPr>
    <w:tblPr>
      <w:tblStyleRowBandSize w:val="1"/>
      <w:tblStyleColBandSize w:val="1"/>
      <w:tblBorders>
        <w:top w:val="single" w:sz="8" w:space="0" w:color="F5F5F5" w:themeColor="accent6" w:themeTint="BF"/>
        <w:left w:val="single" w:sz="8" w:space="0" w:color="F5F5F5" w:themeColor="accent6" w:themeTint="BF"/>
        <w:bottom w:val="single" w:sz="8" w:space="0" w:color="F5F5F5" w:themeColor="accent6" w:themeTint="BF"/>
        <w:right w:val="single" w:sz="8" w:space="0" w:color="F5F5F5" w:themeColor="accent6" w:themeTint="BF"/>
        <w:insideH w:val="single" w:sz="8" w:space="0" w:color="F5F5F5" w:themeColor="accent6" w:themeTint="BF"/>
      </w:tblBorders>
    </w:tblPr>
    <w:tblStylePr w:type="firstRow">
      <w:pPr>
        <w:spacing w:before="0" w:after="0" w:line="240" w:lineRule="auto"/>
      </w:pPr>
      <w:rPr>
        <w:b/>
        <w:bCs/>
        <w:color w:val="FFFFFF" w:themeColor="background1"/>
      </w:rPr>
      <w:tblPr/>
      <w:tcPr>
        <w:tcBorders>
          <w:top w:val="single" w:sz="8" w:space="0" w:color="F5F5F5" w:themeColor="accent6" w:themeTint="BF"/>
          <w:left w:val="single" w:sz="8" w:space="0" w:color="F5F5F5" w:themeColor="accent6" w:themeTint="BF"/>
          <w:bottom w:val="single" w:sz="8" w:space="0" w:color="F5F5F5" w:themeColor="accent6" w:themeTint="BF"/>
          <w:right w:val="single" w:sz="8" w:space="0" w:color="F5F5F5" w:themeColor="accent6" w:themeTint="BF"/>
          <w:insideH w:val="nil"/>
          <w:insideV w:val="nil"/>
        </w:tcBorders>
        <w:shd w:val="clear" w:color="auto" w:fill="F2F2F2" w:themeFill="accent6"/>
      </w:tcPr>
    </w:tblStylePr>
    <w:tblStylePr w:type="lastRow">
      <w:pPr>
        <w:spacing w:before="0" w:after="0" w:line="240" w:lineRule="auto"/>
      </w:pPr>
      <w:rPr>
        <w:b/>
        <w:bCs/>
      </w:rPr>
      <w:tblPr/>
      <w:tcPr>
        <w:tcBorders>
          <w:top w:val="double" w:sz="6" w:space="0" w:color="F5F5F5" w:themeColor="accent6" w:themeTint="BF"/>
          <w:left w:val="single" w:sz="8" w:space="0" w:color="F5F5F5" w:themeColor="accent6" w:themeTint="BF"/>
          <w:bottom w:val="single" w:sz="8" w:space="0" w:color="F5F5F5" w:themeColor="accent6" w:themeTint="BF"/>
          <w:right w:val="single" w:sz="8" w:space="0" w:color="F5F5F5" w:themeColor="accent6" w:themeTint="BF"/>
          <w:insideH w:val="nil"/>
          <w:insideV w:val="nil"/>
        </w:tcBorders>
      </w:tcPr>
    </w:tblStylePr>
    <w:tblStylePr w:type="firstCol">
      <w:rPr>
        <w:b/>
        <w:bCs/>
      </w:rPr>
    </w:tblStylePr>
    <w:tblStylePr w:type="lastCol">
      <w:rPr>
        <w:b/>
        <w:bCs/>
      </w:rPr>
    </w:tblStylePr>
    <w:tblStylePr w:type="band1Vert">
      <w:tblPr/>
      <w:tcPr>
        <w:shd w:val="clear" w:color="auto" w:fill="FBFBFB" w:themeFill="accent6" w:themeFillTint="3F"/>
      </w:tcPr>
    </w:tblStylePr>
    <w:tblStylePr w:type="band1Horz">
      <w:tblPr/>
      <w:tcPr>
        <w:tcBorders>
          <w:insideH w:val="nil"/>
          <w:insideV w:val="nil"/>
        </w:tcBorders>
        <w:shd w:val="clear" w:color="auto" w:fill="FBFBFB"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4230D9"/>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1">
    <w:name w:val="Medium Shading 2 Accent 1"/>
    <w:basedOn w:val="TableNormal"/>
    <w:uiPriority w:val="64"/>
    <w:semiHidden/>
    <w:unhideWhenUsed/>
    <w:rsid w:val="004230D9"/>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23869"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23869" w:themeFill="accent1"/>
      </w:tcPr>
    </w:tblStylePr>
    <w:tblStylePr w:type="lastCol">
      <w:rPr>
        <w:b/>
        <w:bCs/>
        <w:color w:val="FFFFFF" w:themeColor="background1"/>
      </w:rPr>
      <w:tblPr/>
      <w:tcPr>
        <w:tcBorders>
          <w:left w:val="nil"/>
          <w:right w:val="nil"/>
          <w:insideH w:val="nil"/>
          <w:insideV w:val="nil"/>
        </w:tcBorders>
        <w:shd w:val="clear" w:color="auto" w:fill="123869"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2">
    <w:name w:val="Medium Shading 2 Accent 2"/>
    <w:basedOn w:val="TableNormal"/>
    <w:uiPriority w:val="64"/>
    <w:semiHidden/>
    <w:unhideWhenUsed/>
    <w:rsid w:val="004230D9"/>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66CC"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66CC" w:themeFill="accent2"/>
      </w:tcPr>
    </w:tblStylePr>
    <w:tblStylePr w:type="lastCol">
      <w:rPr>
        <w:b/>
        <w:bCs/>
        <w:color w:val="FFFFFF" w:themeColor="background1"/>
      </w:rPr>
      <w:tblPr/>
      <w:tcPr>
        <w:tcBorders>
          <w:left w:val="nil"/>
          <w:right w:val="nil"/>
          <w:insideH w:val="nil"/>
          <w:insideV w:val="nil"/>
        </w:tcBorders>
        <w:shd w:val="clear" w:color="auto" w:fill="0066CC"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3">
    <w:name w:val="Medium Shading 2 Accent 3"/>
    <w:basedOn w:val="TableNormal"/>
    <w:uiPriority w:val="64"/>
    <w:semiHidden/>
    <w:unhideWhenUsed/>
    <w:rsid w:val="004230D9"/>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DF0F4"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DF0F4" w:themeFill="accent3"/>
      </w:tcPr>
    </w:tblStylePr>
    <w:tblStylePr w:type="lastCol">
      <w:rPr>
        <w:b/>
        <w:bCs/>
        <w:color w:val="FFFFFF" w:themeColor="background1"/>
      </w:rPr>
      <w:tblPr/>
      <w:tcPr>
        <w:tcBorders>
          <w:left w:val="nil"/>
          <w:right w:val="nil"/>
          <w:insideH w:val="nil"/>
          <w:insideV w:val="nil"/>
        </w:tcBorders>
        <w:shd w:val="clear" w:color="auto" w:fill="EDF0F4"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4">
    <w:name w:val="Medium Shading 2 Accent 4"/>
    <w:basedOn w:val="TableNormal"/>
    <w:uiPriority w:val="64"/>
    <w:semiHidden/>
    <w:unhideWhenUsed/>
    <w:rsid w:val="004230D9"/>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CFBFB"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CFBFB" w:themeFill="accent4"/>
      </w:tcPr>
    </w:tblStylePr>
    <w:tblStylePr w:type="lastCol">
      <w:rPr>
        <w:b/>
        <w:bCs/>
        <w:color w:val="FFFFFF" w:themeColor="background1"/>
      </w:rPr>
      <w:tblPr/>
      <w:tcPr>
        <w:tcBorders>
          <w:left w:val="nil"/>
          <w:right w:val="nil"/>
          <w:insideH w:val="nil"/>
          <w:insideV w:val="nil"/>
        </w:tcBorders>
        <w:shd w:val="clear" w:color="auto" w:fill="ECFBFB"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5">
    <w:name w:val="Medium Shading 2 Accent 5"/>
    <w:basedOn w:val="TableNormal"/>
    <w:uiPriority w:val="64"/>
    <w:semiHidden/>
    <w:unhideWhenUsed/>
    <w:rsid w:val="004230D9"/>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BE8ED"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BE8ED" w:themeFill="accent5"/>
      </w:tcPr>
    </w:tblStylePr>
    <w:tblStylePr w:type="lastCol">
      <w:rPr>
        <w:b/>
        <w:bCs/>
        <w:color w:val="FFFFFF" w:themeColor="background1"/>
      </w:rPr>
      <w:tblPr/>
      <w:tcPr>
        <w:tcBorders>
          <w:left w:val="nil"/>
          <w:right w:val="nil"/>
          <w:insideH w:val="nil"/>
          <w:insideV w:val="nil"/>
        </w:tcBorders>
        <w:shd w:val="clear" w:color="auto" w:fill="DBE8ED"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6">
    <w:name w:val="Medium Shading 2 Accent 6"/>
    <w:basedOn w:val="TableNormal"/>
    <w:uiPriority w:val="64"/>
    <w:semiHidden/>
    <w:unhideWhenUsed/>
    <w:rsid w:val="004230D9"/>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2F2F2"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F2F2F2" w:themeFill="accent6"/>
      </w:tcPr>
    </w:tblStylePr>
    <w:tblStylePr w:type="lastCol">
      <w:rPr>
        <w:b/>
        <w:bCs/>
        <w:color w:val="FFFFFF" w:themeColor="background1"/>
      </w:rPr>
      <w:tblPr/>
      <w:tcPr>
        <w:tcBorders>
          <w:left w:val="nil"/>
          <w:right w:val="nil"/>
          <w:insideH w:val="nil"/>
          <w:insideV w:val="nil"/>
        </w:tcBorders>
        <w:shd w:val="clear" w:color="auto" w:fill="F2F2F2"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paragraph" w:styleId="NoSpacing">
    <w:name w:val="No Spacing"/>
    <w:uiPriority w:val="1"/>
    <w:semiHidden/>
    <w:qFormat/>
    <w:rsid w:val="004230D9"/>
    <w:pPr>
      <w:spacing w:after="0" w:line="240" w:lineRule="auto"/>
    </w:pPr>
    <w:rPr>
      <w:rFonts w:ascii="Times New Roman" w:hAnsi="Times New Roman"/>
    </w:rPr>
  </w:style>
  <w:style w:type="paragraph" w:styleId="NormalWeb">
    <w:name w:val="Normal (Web)"/>
    <w:basedOn w:val="Normal"/>
    <w:uiPriority w:val="99"/>
    <w:semiHidden/>
    <w:rsid w:val="004230D9"/>
  </w:style>
  <w:style w:type="paragraph" w:styleId="NormalIndent">
    <w:name w:val="Normal Indent"/>
    <w:basedOn w:val="Normal"/>
    <w:uiPriority w:val="99"/>
    <w:semiHidden/>
    <w:rsid w:val="004230D9"/>
    <w:pPr>
      <w:ind w:left="708"/>
    </w:pPr>
  </w:style>
  <w:style w:type="character" w:styleId="PageNumber">
    <w:name w:val="page number"/>
    <w:basedOn w:val="DefaultParagraphFont"/>
    <w:uiPriority w:val="99"/>
    <w:semiHidden/>
    <w:rsid w:val="004230D9"/>
    <w:rPr>
      <w:rFonts w:ascii="Times New Roman" w:hAnsi="Times New Roman" w:cs="Times New Roman"/>
    </w:rPr>
  </w:style>
  <w:style w:type="table" w:styleId="PlainTable1">
    <w:name w:val="Plain Table 1"/>
    <w:basedOn w:val="TableNormal"/>
    <w:uiPriority w:val="41"/>
    <w:rsid w:val="004230D9"/>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4230D9"/>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4230D9"/>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4230D9"/>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4230D9"/>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uiPriority w:val="99"/>
    <w:semiHidden/>
    <w:unhideWhenUsed/>
    <w:rsid w:val="004230D9"/>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4230D9"/>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4230D9"/>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4230D9"/>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4230D9"/>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4230D9"/>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4230D9"/>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4230D9"/>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4230D9"/>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4230D9"/>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4230D9"/>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4230D9"/>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4230D9"/>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4230D9"/>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4230D9"/>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4230D9"/>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4230D9"/>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uiPriority w:val="59"/>
    <w:rsid w:val="004230D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uiPriority w:val="99"/>
    <w:semiHidden/>
    <w:unhideWhenUsed/>
    <w:rsid w:val="004230D9"/>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4230D9"/>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4230D9"/>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4230D9"/>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4230D9"/>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4230D9"/>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4230D9"/>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4230D9"/>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4230D9"/>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4230D9"/>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4230D9"/>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4230D9"/>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4230D9"/>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4230D9"/>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4230D9"/>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4230D9"/>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4230D9"/>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rsid w:val="004230D9"/>
    <w:pPr>
      <w:ind w:left="240" w:hanging="240"/>
    </w:pPr>
  </w:style>
  <w:style w:type="paragraph" w:styleId="TableofFigures">
    <w:name w:val="table of figures"/>
    <w:basedOn w:val="Normal"/>
    <w:next w:val="Normal"/>
    <w:uiPriority w:val="99"/>
    <w:semiHidden/>
    <w:rsid w:val="004230D9"/>
  </w:style>
  <w:style w:type="table" w:styleId="TableProfessional">
    <w:name w:val="Table Professional"/>
    <w:basedOn w:val="TableNormal"/>
    <w:uiPriority w:val="99"/>
    <w:semiHidden/>
    <w:unhideWhenUsed/>
    <w:rsid w:val="004230D9"/>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4230D9"/>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4230D9"/>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4230D9"/>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4230D9"/>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4230D9"/>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4230D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4230D9"/>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4230D9"/>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4230D9"/>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AHeading">
    <w:name w:val="toa heading"/>
    <w:basedOn w:val="Normal"/>
    <w:next w:val="Normal"/>
    <w:uiPriority w:val="99"/>
    <w:semiHidden/>
    <w:rsid w:val="004230D9"/>
    <w:pPr>
      <w:spacing w:before="120"/>
    </w:pPr>
    <w:rPr>
      <w:rFonts w:ascii="Arial" w:eastAsiaTheme="majorEastAsia" w:hAnsi="Arial" w:cs="Arial"/>
      <w:b/>
      <w:bCs/>
    </w:rPr>
  </w:style>
  <w:style w:type="paragraph" w:styleId="TOC2">
    <w:name w:val="toc 2"/>
    <w:basedOn w:val="Normal"/>
    <w:next w:val="Normal"/>
    <w:autoRedefine/>
    <w:uiPriority w:val="39"/>
    <w:semiHidden/>
    <w:rsid w:val="004230D9"/>
    <w:pPr>
      <w:spacing w:after="100"/>
      <w:ind w:left="240"/>
    </w:pPr>
  </w:style>
  <w:style w:type="paragraph" w:styleId="TOC3">
    <w:name w:val="toc 3"/>
    <w:basedOn w:val="Normal"/>
    <w:next w:val="Normal"/>
    <w:autoRedefine/>
    <w:uiPriority w:val="39"/>
    <w:semiHidden/>
    <w:rsid w:val="004230D9"/>
    <w:pPr>
      <w:spacing w:after="100"/>
      <w:ind w:left="480"/>
    </w:pPr>
  </w:style>
  <w:style w:type="paragraph" w:styleId="TOC4">
    <w:name w:val="toc 4"/>
    <w:basedOn w:val="Normal"/>
    <w:next w:val="Normal"/>
    <w:autoRedefine/>
    <w:uiPriority w:val="39"/>
    <w:semiHidden/>
    <w:rsid w:val="004230D9"/>
    <w:pPr>
      <w:spacing w:after="100"/>
      <w:ind w:left="720"/>
    </w:pPr>
  </w:style>
  <w:style w:type="paragraph" w:styleId="TOC5">
    <w:name w:val="toc 5"/>
    <w:basedOn w:val="Normal"/>
    <w:next w:val="Normal"/>
    <w:autoRedefine/>
    <w:uiPriority w:val="39"/>
    <w:semiHidden/>
    <w:rsid w:val="004230D9"/>
    <w:pPr>
      <w:spacing w:after="100"/>
      <w:ind w:left="960"/>
    </w:pPr>
  </w:style>
  <w:style w:type="paragraph" w:styleId="TOC6">
    <w:name w:val="toc 6"/>
    <w:basedOn w:val="Normal"/>
    <w:next w:val="Normal"/>
    <w:autoRedefine/>
    <w:uiPriority w:val="39"/>
    <w:semiHidden/>
    <w:rsid w:val="004230D9"/>
    <w:pPr>
      <w:spacing w:after="100"/>
      <w:ind w:left="1200"/>
    </w:pPr>
  </w:style>
  <w:style w:type="paragraph" w:styleId="TOC7">
    <w:name w:val="toc 7"/>
    <w:basedOn w:val="Normal"/>
    <w:next w:val="Normal"/>
    <w:autoRedefine/>
    <w:uiPriority w:val="39"/>
    <w:semiHidden/>
    <w:rsid w:val="004230D9"/>
    <w:pPr>
      <w:spacing w:after="100"/>
      <w:ind w:left="1440"/>
    </w:pPr>
  </w:style>
  <w:style w:type="paragraph" w:styleId="TOC8">
    <w:name w:val="toc 8"/>
    <w:basedOn w:val="Normal"/>
    <w:next w:val="Normal"/>
    <w:autoRedefine/>
    <w:uiPriority w:val="39"/>
    <w:semiHidden/>
    <w:rsid w:val="004230D9"/>
    <w:pPr>
      <w:spacing w:after="100"/>
      <w:ind w:left="1680"/>
    </w:pPr>
  </w:style>
  <w:style w:type="paragraph" w:customStyle="1" w:styleId="Attendees">
    <w:name w:val="Attendees"/>
    <w:basedOn w:val="Normal"/>
    <w:semiHidden/>
    <w:qFormat/>
    <w:rsid w:val="002D2ACC"/>
    <w:pPr>
      <w:spacing w:line="240" w:lineRule="auto"/>
      <w:ind w:left="144"/>
    </w:pPr>
    <w:rPr>
      <w:rFonts w:cs="Calibri"/>
      <w:b/>
      <w:bCs/>
      <w:szCs w:val="28"/>
    </w:rPr>
  </w:style>
  <w:style w:type="paragraph" w:customStyle="1" w:styleId="Title-Header">
    <w:name w:val="Title-Header"/>
    <w:basedOn w:val="Header"/>
    <w:semiHidden/>
    <w:qFormat/>
    <w:rsid w:val="00A620EE"/>
    <w:rPr>
      <w:b w:val="0"/>
      <w:bCs w:val="0"/>
      <w:color w:val="FFFFFF" w:themeColor="background1"/>
      <w:sz w:val="72"/>
      <w:szCs w:val="16"/>
    </w:rPr>
  </w:style>
  <w:style w:type="paragraph" w:customStyle="1" w:styleId="Table-Normal">
    <w:name w:val="Table-Normal"/>
    <w:basedOn w:val="Normal"/>
    <w:semiHidden/>
    <w:qFormat/>
    <w:rsid w:val="002D2ACC"/>
    <w:pPr>
      <w:spacing w:before="120" w:line="240" w:lineRule="auto"/>
      <w:ind w:left="432"/>
    </w:pPr>
    <w:rPr>
      <w:bCs/>
      <w:color w:val="000000" w:themeColor="text1"/>
    </w:rPr>
  </w:style>
  <w:style w:type="paragraph" w:customStyle="1" w:styleId="Table-Header">
    <w:name w:val="Table-Header"/>
    <w:basedOn w:val="Table-Normal"/>
    <w:semiHidden/>
    <w:qFormat/>
    <w:rsid w:val="00BC4320"/>
    <w:pPr>
      <w:ind w:left="144"/>
    </w:pPr>
    <w:rPr>
      <w:b/>
      <w:bCs w:val="0"/>
    </w:rPr>
  </w:style>
  <w:style w:type="paragraph" w:customStyle="1" w:styleId="abc-list">
    <w:name w:val="abc-list"/>
    <w:basedOn w:val="Normal"/>
    <w:uiPriority w:val="12"/>
    <w:qFormat/>
    <w:rsid w:val="001F493E"/>
    <w:pPr>
      <w:numPr>
        <w:numId w:val="16"/>
      </w:numPr>
      <w:spacing w:before="120" w:after="120" w:line="240" w:lineRule="exact"/>
    </w:pPr>
    <w:rPr>
      <w:bCs/>
      <w:color w:val="000000" w:themeColor="text1"/>
    </w:rPr>
  </w:style>
  <w:style w:type="paragraph" w:customStyle="1" w:styleId="Spacer">
    <w:name w:val="Spacer"/>
    <w:basedOn w:val="Table-Normal"/>
    <w:semiHidden/>
    <w:qFormat/>
    <w:rsid w:val="006122E3"/>
    <w:pPr>
      <w:spacing w:before="0"/>
      <w:contextualSpacing/>
    </w:pPr>
    <w:rPr>
      <w:sz w:val="12"/>
      <w:szCs w:val="12"/>
    </w:rPr>
  </w:style>
  <w:style w:type="paragraph" w:customStyle="1" w:styleId="ImagePlaceholder">
    <w:name w:val="Image Placeholder"/>
    <w:basedOn w:val="Normal"/>
    <w:semiHidden/>
    <w:qFormat/>
    <w:rsid w:val="00F21442"/>
    <w:rPr>
      <w:sz w:val="10"/>
    </w:rPr>
  </w:style>
  <w:style w:type="character" w:styleId="UnresolvedMention">
    <w:name w:val="Unresolved Mention"/>
    <w:basedOn w:val="DefaultParagraphFont"/>
    <w:uiPriority w:val="99"/>
    <w:semiHidden/>
    <w:unhideWhenUsed/>
    <w:rsid w:val="00D60102"/>
    <w:rPr>
      <w:color w:val="605E5C"/>
      <w:shd w:val="clear" w:color="auto" w:fill="E1DFDD"/>
    </w:rPr>
  </w:style>
  <w:style w:type="table" w:customStyle="1" w:styleId="Calendar2">
    <w:name w:val="Calendar 2"/>
    <w:basedOn w:val="TableNormal"/>
    <w:uiPriority w:val="99"/>
    <w:qFormat/>
    <w:rsid w:val="008069EB"/>
    <w:pPr>
      <w:spacing w:before="0" w:after="0" w:line="240" w:lineRule="auto"/>
      <w:ind w:left="0"/>
      <w:jc w:val="center"/>
    </w:pPr>
    <w:rPr>
      <w:rFonts w:eastAsiaTheme="minorEastAsia" w:cstheme="minorBidi"/>
      <w:sz w:val="28"/>
      <w:szCs w:val="28"/>
    </w:rPr>
    <w:tblPr>
      <w:tblBorders>
        <w:insideV w:val="single" w:sz="4" w:space="0" w:color="3880DD" w:themeColor="accent1" w:themeTint="99"/>
      </w:tblBorders>
    </w:tblPr>
    <w:tblStylePr w:type="firstRow">
      <w:rPr>
        <w:rFonts w:asciiTheme="majorHAnsi" w:hAnsiTheme="majorHAnsi"/>
        <w:b w:val="0"/>
        <w:i w:val="0"/>
        <w:caps/>
        <w:smallCaps w:val="0"/>
        <w:color w:val="123869" w:themeColor="accent1"/>
        <w:spacing w:val="20"/>
        <w:sz w:val="32"/>
      </w:rPr>
      <w:tblPr/>
      <w:tcPr>
        <w:tcBorders>
          <w:top w:val="nil"/>
          <w:left w:val="nil"/>
          <w:bottom w:val="nil"/>
          <w:right w:val="nil"/>
          <w:insideH w:val="nil"/>
          <w:insideV w:val="nil"/>
          <w:tl2br w:val="nil"/>
          <w:tr2bl w:val="nil"/>
        </w:tcBorders>
      </w:tcPr>
    </w:tblStylePr>
  </w:style>
  <w:style w:type="table" w:customStyle="1" w:styleId="Calendar4">
    <w:name w:val="Calendar 4"/>
    <w:basedOn w:val="TableNormal"/>
    <w:uiPriority w:val="99"/>
    <w:qFormat/>
    <w:rsid w:val="005B090A"/>
    <w:pPr>
      <w:snapToGrid w:val="0"/>
      <w:spacing w:before="0" w:after="0" w:line="240" w:lineRule="auto"/>
      <w:ind w:left="0"/>
    </w:pPr>
    <w:rPr>
      <w:rFonts w:eastAsiaTheme="minorEastAsia" w:cstheme="minorBidi"/>
      <w:b/>
      <w:bCs/>
      <w:color w:val="FFFFFF" w:themeColor="background1"/>
      <w:sz w:val="16"/>
      <w:szCs w:val="16"/>
    </w:rPr>
    <w:tblPr>
      <w:tblStyleRowBandSize w:val="1"/>
      <w:tblBorders>
        <w:top w:val="single" w:sz="4" w:space="0" w:color="0066CC" w:themeColor="accent2"/>
        <w:left w:val="single" w:sz="4" w:space="0" w:color="0066CC" w:themeColor="accent2"/>
        <w:bottom w:val="single" w:sz="4" w:space="0" w:color="0066CC" w:themeColor="accent2"/>
        <w:right w:val="single" w:sz="4" w:space="0" w:color="0066CC" w:themeColor="accent2"/>
      </w:tblBorders>
    </w:tblPr>
    <w:tcPr>
      <w:shd w:val="clear" w:color="auto" w:fill="091C34" w:themeFill="accent1" w:themeFillShade="80"/>
    </w:tcPr>
    <w:tblStylePr w:type="firstRow">
      <w:rPr>
        <w:sz w:val="8"/>
      </w:rPr>
    </w:tblStylePr>
    <w:tblStylePr w:type="firstCol">
      <w:pPr>
        <w:wordWrap/>
        <w:ind w:right="144"/>
        <w:jc w:val="right"/>
      </w:pPr>
      <w:rPr>
        <w:rFonts w:asciiTheme="minorHAnsi" w:hAnsiTheme="minorHAnsi"/>
        <w:b/>
        <w:i w:val="0"/>
        <w:sz w:val="72"/>
      </w:rPr>
    </w:tblStylePr>
    <w:tblStylePr w:type="band1Horz">
      <w:rPr>
        <w:sz w:val="16"/>
      </w:rPr>
    </w:tblStylePr>
    <w:tblStylePr w:type="band2Horz">
      <w:rPr>
        <w:sz w:val="40"/>
      </w:rPr>
      <w:tblPr/>
      <w:tcPr>
        <w:tcMar>
          <w:top w:w="0" w:type="nil"/>
          <w:left w:w="115" w:type="dxa"/>
          <w:bottom w:w="86" w:type="dxa"/>
          <w:right w:w="115" w:type="dxa"/>
        </w:tcMar>
      </w:tcPr>
    </w:tblStylePr>
    <w:tblStylePr w:type="nwCell">
      <w:rPr>
        <w:sz w:val="8"/>
      </w:rPr>
    </w:tblStylePr>
  </w:style>
  <w:style w:type="paragraph" w:customStyle="1" w:styleId="xmsolistparagraph">
    <w:name w:val="x_msolistparagraph"/>
    <w:basedOn w:val="Normal"/>
    <w:rsid w:val="00A021D0"/>
    <w:pPr>
      <w:spacing w:line="240" w:lineRule="auto"/>
      <w:ind w:left="720"/>
    </w:pPr>
    <w:rPr>
      <w:rFonts w:ascii="Calibri" w:eastAsiaTheme="minorHAnsi" w:hAnsi="Calibri" w:cs="Calibri"/>
      <w:sz w:val="22"/>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footnotes" Target="footnotes.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1.xml"/></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3A0235DB2464A828EA42532354EC4E0"/>
        <w:category>
          <w:name w:val="General"/>
          <w:gallery w:val="placeholder"/>
        </w:category>
        <w:types>
          <w:type w:val="bbPlcHdr"/>
        </w:types>
        <w:behaviors>
          <w:behavior w:val="content"/>
        </w:behaviors>
        <w:guid w:val="{DD03A4E4-779C-499A-AE9B-991BBEEE782A}"/>
      </w:docPartPr>
      <w:docPartBody>
        <w:p w:rsidR="00B1487D" w:rsidRDefault="00B1487D" w:rsidP="00B1487D">
          <w:pPr>
            <w:pStyle w:val="F3A0235DB2464A828EA42532354EC4E0"/>
          </w:pPr>
          <w:r>
            <w:rPr>
              <w:rStyle w:val="PlaceholderText"/>
            </w:rPr>
            <w:t>[Author]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venir Next LT Pro">
    <w:charset w:val="00"/>
    <w:family w:val="swiss"/>
    <w:pitch w:val="variable"/>
    <w:sig w:usb0="800000EF" w:usb1="5000204A" w:usb2="00000000" w:usb3="00000000" w:csb0="00000093" w:csb1="00000000"/>
  </w:font>
  <w:font w:name="Arial">
    <w:panose1 w:val="020B0604020202020204"/>
    <w:charset w:val="00"/>
    <w:family w:val="swiss"/>
    <w:pitch w:val="variable"/>
    <w:sig w:usb0="E0002EFF" w:usb1="C000785B" w:usb2="00000009" w:usb3="00000000" w:csb0="000001FF" w:csb1="00000000"/>
  </w:font>
  <w:font w:name="SimHei">
    <w:panose1 w:val="02010600030101010101"/>
    <w:charset w:val="86"/>
    <w:family w:val="modern"/>
    <w:pitch w:val="fixed"/>
    <w:sig w:usb0="800002BF" w:usb1="38CF7CFA" w:usb2="00000016" w:usb3="00000000" w:csb0="00040001"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0002EFF" w:usb1="C000247B" w:usb2="00000009" w:usb3="00000000" w:csb0="000001FF" w:csb1="00000000"/>
  </w:font>
  <w:font w:name="Consolas">
    <w:panose1 w:val="020B0609020204030204"/>
    <w:charset w:val="00"/>
    <w:family w:val="modern"/>
    <w:pitch w:val="fixed"/>
    <w:sig w:usb0="E00006FF" w:usb1="0000FCFF" w:usb2="00000001"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2C7E0C6D"/>
    <w:multiLevelType w:val="multilevel"/>
    <w:tmpl w:val="C39A6388"/>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 w15:restartNumberingAfterBreak="0">
    <w:nsid w:val="43B66D07"/>
    <w:multiLevelType w:val="multilevel"/>
    <w:tmpl w:val="D4F08C36"/>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 w15:restartNumberingAfterBreak="0">
    <w:nsid w:val="57214CFB"/>
    <w:multiLevelType w:val="multilevel"/>
    <w:tmpl w:val="10500FC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3" w15:restartNumberingAfterBreak="0">
    <w:nsid w:val="57FB70C0"/>
    <w:multiLevelType w:val="multilevel"/>
    <w:tmpl w:val="AD04FD66"/>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4" w15:restartNumberingAfterBreak="0">
    <w:nsid w:val="67C36EE9"/>
    <w:multiLevelType w:val="multilevel"/>
    <w:tmpl w:val="54EEAF38"/>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766998519">
    <w:abstractNumId w:val="1"/>
  </w:num>
  <w:num w:numId="2" w16cid:durableId="1669868062">
    <w:abstractNumId w:val="2"/>
  </w:num>
  <w:num w:numId="3" w16cid:durableId="1663656591">
    <w:abstractNumId w:val="0"/>
  </w:num>
  <w:num w:numId="4" w16cid:durableId="1641303253">
    <w:abstractNumId w:val="3"/>
  </w:num>
  <w:num w:numId="5" w16cid:durableId="922883227">
    <w:abstractNumId w:val="4"/>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0223F"/>
    <w:rsid w:val="000047C9"/>
    <w:rsid w:val="0004448C"/>
    <w:rsid w:val="0008409F"/>
    <w:rsid w:val="00096C3E"/>
    <w:rsid w:val="000D20D0"/>
    <w:rsid w:val="000E627F"/>
    <w:rsid w:val="000F0897"/>
    <w:rsid w:val="00181495"/>
    <w:rsid w:val="002243CE"/>
    <w:rsid w:val="00226987"/>
    <w:rsid w:val="00266B3E"/>
    <w:rsid w:val="002B2ED6"/>
    <w:rsid w:val="0030223F"/>
    <w:rsid w:val="00421CE2"/>
    <w:rsid w:val="004C1147"/>
    <w:rsid w:val="0052381B"/>
    <w:rsid w:val="00524438"/>
    <w:rsid w:val="00626533"/>
    <w:rsid w:val="006417E5"/>
    <w:rsid w:val="0064289C"/>
    <w:rsid w:val="006A083B"/>
    <w:rsid w:val="006C3142"/>
    <w:rsid w:val="006D2CC0"/>
    <w:rsid w:val="006E5832"/>
    <w:rsid w:val="006F148F"/>
    <w:rsid w:val="006F1F46"/>
    <w:rsid w:val="00754C96"/>
    <w:rsid w:val="008078D8"/>
    <w:rsid w:val="00816660"/>
    <w:rsid w:val="008228CB"/>
    <w:rsid w:val="008754F7"/>
    <w:rsid w:val="00880FCB"/>
    <w:rsid w:val="008D7461"/>
    <w:rsid w:val="008E268D"/>
    <w:rsid w:val="00926CED"/>
    <w:rsid w:val="009564C6"/>
    <w:rsid w:val="00984FB2"/>
    <w:rsid w:val="00A11A9A"/>
    <w:rsid w:val="00A72186"/>
    <w:rsid w:val="00A721B2"/>
    <w:rsid w:val="00AE3448"/>
    <w:rsid w:val="00B02CBC"/>
    <w:rsid w:val="00B042D0"/>
    <w:rsid w:val="00B1487D"/>
    <w:rsid w:val="00B529CA"/>
    <w:rsid w:val="00B56877"/>
    <w:rsid w:val="00CB0B89"/>
    <w:rsid w:val="00CD3A0B"/>
    <w:rsid w:val="00D701BD"/>
    <w:rsid w:val="00DA3564"/>
    <w:rsid w:val="00E36B9D"/>
    <w:rsid w:val="00E4390E"/>
    <w:rsid w:val="00EE35D2"/>
    <w:rsid w:val="00F43448"/>
    <w:rsid w:val="00F74EAC"/>
    <w:rsid w:val="00F811F3"/>
    <w:rsid w:val="00F966CE"/>
    <w:rsid w:val="00FF775F"/>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B1487D"/>
    <w:rPr>
      <w:color w:val="808080"/>
    </w:rPr>
  </w:style>
  <w:style w:type="paragraph" w:customStyle="1" w:styleId="F3A0235DB2464A828EA42532354EC4E0">
    <w:name w:val="F3A0235DB2464A828EA42532354EC4E0"/>
    <w:rsid w:val="00B1487D"/>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Custom 4">
      <a:dk1>
        <a:srgbClr val="000000"/>
      </a:dk1>
      <a:lt1>
        <a:srgbClr val="FFFFFF"/>
      </a:lt1>
      <a:dk2>
        <a:srgbClr val="339966"/>
      </a:dk2>
      <a:lt2>
        <a:srgbClr val="002060"/>
      </a:lt2>
      <a:accent1>
        <a:srgbClr val="123869"/>
      </a:accent1>
      <a:accent2>
        <a:srgbClr val="0066CC"/>
      </a:accent2>
      <a:accent3>
        <a:srgbClr val="EDF0F4"/>
      </a:accent3>
      <a:accent4>
        <a:srgbClr val="ECFBFB"/>
      </a:accent4>
      <a:accent5>
        <a:srgbClr val="DBE8ED"/>
      </a:accent5>
      <a:accent6>
        <a:srgbClr val="F2F2F2"/>
      </a:accent6>
      <a:hlink>
        <a:srgbClr val="0000FF"/>
      </a:hlink>
      <a:folHlink>
        <a:srgbClr val="FF00FF"/>
      </a:folHlink>
    </a:clrScheme>
    <a:fontScheme name="Custom 74">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6" ma:contentTypeDescription="Create a new document." ma:contentTypeScope="" ma:versionID="ac37c1753acd5e330d2062ccec26ea66">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340c7101c92c5120abd06486f9454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A92B395-50CE-4DDF-BD5E-2057B174491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5F38F4A-1C17-43C0-9B00-EA867D797F79}">
  <ds:schemaRefs>
    <ds:schemaRef ds:uri="http://schemas.openxmlformats.org/officeDocument/2006/bibliography"/>
  </ds:schemaRefs>
</ds:datastoreItem>
</file>

<file path=customXml/itemProps4.xml><?xml version="1.0" encoding="utf-8"?>
<ds:datastoreItem xmlns:ds="http://schemas.openxmlformats.org/officeDocument/2006/customXml" ds:itemID="{FF641017-216E-4465-B723-CFF3E466CBC4}">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5.xml><?xml version="1.0" encoding="utf-8"?>
<ds:datastoreItem xmlns:ds="http://schemas.openxmlformats.org/officeDocument/2006/customXml" ds:itemID="{AE0A0E66-9079-40B0-9843-E5A235631AE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Normal</Template>
  <TotalTime>43</TotalTime>
  <Pages>4</Pages>
  <Words>813</Words>
  <Characters>4637</Characters>
  <Application>Microsoft Office Word</Application>
  <DocSecurity>0</DocSecurity>
  <Lines>38</Lines>
  <Paragraphs>10</Paragraphs>
  <ScaleCrop>false</ScaleCrop>
  <HeadingPairs>
    <vt:vector size="2" baseType="variant">
      <vt:variant>
        <vt:lpstr>Title</vt:lpstr>
      </vt:variant>
      <vt:variant>
        <vt:i4>1</vt:i4>
      </vt:variant>
    </vt:vector>
  </HeadingPairs>
  <TitlesOfParts>
    <vt:vector size="1" baseType="lpstr">
      <vt:lpstr>AGEND</vt:lpstr>
    </vt:vector>
  </TitlesOfParts>
  <Company/>
  <LinksUpToDate>false</LinksUpToDate>
  <CharactersWithSpaces>5440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AGEND</dc:title>
  <dc:subject/>
  <dc:creator>James P. Ward                                   Phone: 954.658.4900</dc:creator>
  <cp:keywords/>
  <dc:description/>
  <cp:lastModifiedBy>Katherine Selchan [C]</cp:lastModifiedBy>
  <cp:revision>15</cp:revision>
  <cp:lastPrinted>2025-10-15T20:08:00Z</cp:lastPrinted>
  <dcterms:created xsi:type="dcterms:W3CDTF">2025-10-16T19:15:00Z</dcterms:created>
  <dcterms:modified xsi:type="dcterms:W3CDTF">2026-09-01T17:47:00Z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